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B48D-EB57-4BA3-8C56-2E1F2E4FB2C3}" type="datetimeFigureOut">
              <a:rPr lang="ko-KR" altLang="en-US" smtClean="0"/>
              <a:t>2010-02-13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63B9-EDA1-423E-950F-AB068653A7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1852"/>
            <a:ext cx="9144000" cy="2794338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214282" y="119698"/>
            <a:ext cx="27767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나의 나 된 것은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286776" y="6143644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85720" y="1947438"/>
            <a:ext cx="5212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143644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10/13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5324"/>
            <a:ext cx="9144000" cy="283086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07963" y="6143644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11/13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83086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143644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6143644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28795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143644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6604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143644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8369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143644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8308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143644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8308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143644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5346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143644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763898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85720" y="2000240"/>
            <a:ext cx="5212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143644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7578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143644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8369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</Words>
  <Application>Microsoft Office PowerPoint</Application>
  <PresentationFormat>화면 슬라이드 쇼(4:3)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2010-02-13T12:38:39Z</dcterms:created>
  <dcterms:modified xsi:type="dcterms:W3CDTF">2010-02-13T12:57:39Z</dcterms:modified>
</cp:coreProperties>
</file>