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1852"/>
            <a:ext cx="9144000" cy="279433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119698"/>
            <a:ext cx="277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나의 나 된 것은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6143644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85720" y="1947438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5324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07963" y="6143644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143644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143644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8795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5346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6389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2000240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14364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화면 슬라이드 쇼(4:3)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2010-02-13T12:38:39Z</dcterms:created>
  <dcterms:modified xsi:type="dcterms:W3CDTF">2010-02-13T12:57:39Z</dcterms:modified>
</cp:coreProperties>
</file>