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658" autoAdjust="0"/>
    <p:restoredTop sz="94660"/>
  </p:normalViewPr>
  <p:slideViewPr>
    <p:cSldViewPr>
      <p:cViewPr varScale="1">
        <p:scale>
          <a:sx n="103" d="100"/>
          <a:sy n="103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4347"/>
            <a:ext cx="9144000" cy="2660405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642910" y="142852"/>
            <a:ext cx="27767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나의 나 된 것은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1/14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38436" y="1885882"/>
            <a:ext cx="590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00760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– 1      2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- 8</a:t>
            </a:r>
            <a:endParaRPr lang="ko-KR" altLang="en-US" sz="1200" b="1" dirty="0">
              <a:solidFill>
                <a:srgbClr val="00B0F0"/>
              </a:solidFill>
              <a:latin typeface="가을체" pitchFamily="18" charset="-127"/>
              <a:ea typeface="가을체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10/14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– 1      2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- 8</a:t>
            </a:r>
            <a:endParaRPr lang="ko-KR" altLang="en-US" sz="1200" b="1" dirty="0">
              <a:solidFill>
                <a:srgbClr val="00B0F0"/>
              </a:solidFill>
              <a:latin typeface="가을체" pitchFamily="18" charset="-127"/>
              <a:ea typeface="가을체" pitchFamily="18" charset="-127"/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62387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11/14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– 1      2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- 8</a:t>
            </a:r>
            <a:endParaRPr lang="ko-KR" altLang="en-US" sz="1200" b="1" dirty="0">
              <a:solidFill>
                <a:srgbClr val="00B0F0"/>
              </a:solidFill>
              <a:latin typeface="가을체" pitchFamily="18" charset="-127"/>
              <a:ea typeface="가을체" pitchFamily="18" charset="-127"/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5346"/>
            <a:ext cx="9144000" cy="269084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12/14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– 1      2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- 8</a:t>
            </a:r>
            <a:endParaRPr lang="ko-KR" altLang="en-US" sz="1200" b="1" dirty="0">
              <a:solidFill>
                <a:srgbClr val="00B0F0"/>
              </a:solidFill>
              <a:latin typeface="가을체" pitchFamily="18" charset="-127"/>
              <a:ea typeface="가을체" pitchFamily="18" charset="-127"/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69693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13/14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– 1      2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- 8</a:t>
            </a:r>
            <a:endParaRPr lang="ko-KR" altLang="en-US" sz="1200" b="1" dirty="0">
              <a:solidFill>
                <a:srgbClr val="00B0F0"/>
              </a:solidFill>
              <a:latin typeface="가을체" pitchFamily="18" charset="-127"/>
              <a:ea typeface="가을체" pitchFamily="18" charset="-127"/>
            </a:endParaRPr>
          </a:p>
        </p:txBody>
      </p:sp>
      <p:pic>
        <p:nvPicPr>
          <p:cNvPr id="5" name="그림 4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69084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14/14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– 1      2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- 8</a:t>
            </a:r>
            <a:endParaRPr lang="ko-KR" altLang="en-US" sz="1200" b="1" dirty="0">
              <a:solidFill>
                <a:srgbClr val="00B0F0"/>
              </a:solidFill>
              <a:latin typeface="가을체" pitchFamily="18" charset="-127"/>
              <a:ea typeface="가을체" pitchFamily="18" charset="-127"/>
            </a:endParaRPr>
          </a:p>
        </p:txBody>
      </p:sp>
      <p:pic>
        <p:nvPicPr>
          <p:cNvPr id="5" name="그림 4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7291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/14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72737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00760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– 1      2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- 8</a:t>
            </a:r>
            <a:endParaRPr lang="ko-KR" altLang="en-US" sz="1200" b="1" dirty="0">
              <a:solidFill>
                <a:srgbClr val="00B0F0"/>
              </a:solidFill>
              <a:latin typeface="가을체" pitchFamily="18" charset="-127"/>
              <a:ea typeface="가을체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/14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– 1      2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- 8</a:t>
            </a:r>
            <a:endParaRPr lang="ko-KR" altLang="en-US" sz="1200" b="1" dirty="0">
              <a:solidFill>
                <a:srgbClr val="00B0F0"/>
              </a:solidFill>
              <a:latin typeface="가을체" pitchFamily="18" charset="-127"/>
              <a:ea typeface="가을체" pitchFamily="18" charset="-127"/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0875"/>
            <a:ext cx="9144000" cy="262387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/14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– 1      2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- 8</a:t>
            </a:r>
            <a:endParaRPr lang="ko-KR" altLang="en-US" sz="1200" b="1" dirty="0">
              <a:solidFill>
                <a:srgbClr val="00B0F0"/>
              </a:solidFill>
              <a:latin typeface="가을체" pitchFamily="18" charset="-127"/>
              <a:ea typeface="가을체" pitchFamily="18" charset="-127"/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69084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/14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– 1      2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- 8</a:t>
            </a:r>
            <a:endParaRPr lang="ko-KR" altLang="en-US" sz="1200" b="1" dirty="0">
              <a:solidFill>
                <a:srgbClr val="00B0F0"/>
              </a:solidFill>
              <a:latin typeface="가을체" pitchFamily="18" charset="-127"/>
              <a:ea typeface="가을체" pitchFamily="18" charset="-127"/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6969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/14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– 1      2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- 8</a:t>
            </a:r>
            <a:endParaRPr lang="ko-KR" altLang="en-US" sz="1200" b="1" dirty="0">
              <a:solidFill>
                <a:srgbClr val="00B0F0"/>
              </a:solidFill>
              <a:latin typeface="가을체" pitchFamily="18" charset="-127"/>
              <a:ea typeface="가을체" pitchFamily="18" charset="-127"/>
            </a:endParaRPr>
          </a:p>
        </p:txBody>
      </p:sp>
      <p:pic>
        <p:nvPicPr>
          <p:cNvPr id="5" name="그림 4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69084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072206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7/14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– 1      2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- 8</a:t>
            </a:r>
            <a:endParaRPr lang="ko-KR" altLang="en-US" sz="1200" b="1" dirty="0">
              <a:solidFill>
                <a:srgbClr val="00B0F0"/>
              </a:solidFill>
              <a:latin typeface="가을체" pitchFamily="18" charset="-127"/>
              <a:ea typeface="가을체" pitchFamily="18" charset="-127"/>
            </a:endParaRPr>
          </a:p>
        </p:txBody>
      </p:sp>
      <p:pic>
        <p:nvPicPr>
          <p:cNvPr id="5" name="그림 4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72918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/16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– 1      2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- 8</a:t>
            </a:r>
            <a:endParaRPr lang="ko-KR" altLang="en-US" sz="1200" b="1" dirty="0">
              <a:solidFill>
                <a:srgbClr val="00B0F0"/>
              </a:solidFill>
              <a:latin typeface="가을체" pitchFamily="18" charset="-127"/>
              <a:ea typeface="가을체" pitchFamily="18" charset="-127"/>
            </a:endParaRPr>
          </a:p>
        </p:txBody>
      </p:sp>
      <p:pic>
        <p:nvPicPr>
          <p:cNvPr id="5" name="그림 4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763898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338436" y="1928802"/>
            <a:ext cx="590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/16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1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– 1      2</a:t>
            </a:r>
            <a:r>
              <a:rPr lang="ko-KR" altLang="en-US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절 </a:t>
            </a:r>
            <a:r>
              <a:rPr lang="en-US" altLang="ko-KR" sz="1200" b="1" dirty="0" smtClean="0">
                <a:solidFill>
                  <a:srgbClr val="00B0F0"/>
                </a:solidFill>
                <a:latin typeface="가을체" pitchFamily="18" charset="-127"/>
                <a:ea typeface="가을체" pitchFamily="18" charset="-127"/>
              </a:rPr>
              <a:t>- 8</a:t>
            </a:r>
            <a:endParaRPr lang="ko-KR" altLang="en-US" sz="1200" b="1" dirty="0">
              <a:solidFill>
                <a:srgbClr val="00B0F0"/>
              </a:solidFill>
              <a:latin typeface="가을체" pitchFamily="18" charset="-127"/>
              <a:ea typeface="가을체" pitchFamily="18" charset="-127"/>
            </a:endParaRPr>
          </a:p>
        </p:txBody>
      </p:sp>
      <p:pic>
        <p:nvPicPr>
          <p:cNvPr id="5" name="그림 4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71255"/>
            <a:ext cx="9144000" cy="27578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134</Words>
  <Application>Microsoft Office PowerPoint</Application>
  <PresentationFormat>화면 슬라이드 쇼(4:3)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2010-02-18T05:54:41Z</dcterms:modified>
</cp:coreProperties>
</file>