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BB48D-EB57-4BA3-8C56-2E1F2E4FB2C3}" type="datetimeFigureOut">
              <a:rPr lang="ko-KR" altLang="en-US" smtClean="0"/>
              <a:t>2010-02-13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263B9-EDA1-423E-950F-AB068653A7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5434010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214282" y="119698"/>
            <a:ext cx="277672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나의 나 된 것은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286776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85720" y="1643050"/>
            <a:ext cx="52129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1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ko-KR" altLang="en-US" sz="1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2340"/>
            <a:ext cx="9144000" cy="565332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86776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5443"/>
            <a:ext cx="9144000" cy="5507113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86776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5443"/>
            <a:ext cx="9144000" cy="5507113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8286776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85720" y="1643050"/>
            <a:ext cx="52129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ko-KR" altLang="en-US" sz="1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2340"/>
            <a:ext cx="9144000" cy="565332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86776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5443"/>
            <a:ext cx="9144000" cy="5507113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86776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94348"/>
            <a:ext cx="9144000" cy="2869303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86776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</Words>
  <Application>Microsoft Office PowerPoint</Application>
  <PresentationFormat>화면 슬라이드 쇼(4:3)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</cp:revision>
  <dcterms:created xsi:type="dcterms:W3CDTF">2010-02-13T12:38:39Z</dcterms:created>
  <dcterms:modified xsi:type="dcterms:W3CDTF">2010-02-13T12:48:11Z</dcterms:modified>
</cp:coreProperties>
</file>