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543401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214282" y="119698"/>
            <a:ext cx="27767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나의 나 된 것은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86776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85720" y="1643050"/>
            <a:ext cx="5212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340"/>
            <a:ext cx="9144000" cy="565332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5443"/>
            <a:ext cx="9144000" cy="550711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5443"/>
            <a:ext cx="9144000" cy="5507113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8286776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1643050"/>
            <a:ext cx="5212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340"/>
            <a:ext cx="9144000" cy="565332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5443"/>
            <a:ext cx="9144000" cy="550711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4348"/>
            <a:ext cx="9144000" cy="286930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화면 슬라이드 쇼(4:3)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2010-02-13T12:38:39Z</dcterms:created>
  <dcterms:modified xsi:type="dcterms:W3CDTF">2010-02-13T12:48:11Z</dcterms:modified>
</cp:coreProperties>
</file>