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8E5FF-C0EB-4AB6-96E8-D30EAC78EBB3}" type="datetimeFigureOut">
              <a:rPr lang="ko-KR" altLang="en-US" smtClean="0"/>
              <a:t>2009-12-26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EF701-4E85-46EB-8AAA-17AB34EC81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42844" y="191136"/>
            <a:ext cx="38731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나의 기쁨 소망 되시며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86776" y="6396335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143768" y="428604"/>
            <a:ext cx="183575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신부의노</a:t>
            </a:r>
            <a:r>
              <a:rPr lang="ko-KR" altLang="en-US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래</a:t>
            </a:r>
            <a:r>
              <a:rPr lang="ko-KR" alt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altLang="ko-K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집</a:t>
            </a:r>
            <a:endParaRPr lang="en-US" altLang="ko-KR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299270"/>
            <a:ext cx="8960380" cy="65587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358214" y="6396335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149623"/>
            <a:ext cx="8960380" cy="65587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396335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149623"/>
            <a:ext cx="8960380" cy="655875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358214" y="6396335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149623"/>
            <a:ext cx="8960380" cy="65587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358214" y="6396335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5/5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1886839"/>
            <a:ext cx="8960380" cy="30843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12</Words>
  <Application>Microsoft Office PowerPoint</Application>
  <PresentationFormat>화면 슬라이드 쇼(4:3)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2009-12-26T00:36:45Z</dcterms:created>
  <dcterms:modified xsi:type="dcterms:W3CDTF">2009-12-26T02:05:07Z</dcterms:modified>
</cp:coreProperties>
</file>