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6763-5F9B-4D58-89F9-F1F6147970EB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DECF-4B40-4C78-89A8-AFD9F0D723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2009-10-16T08:57:59Z</dcterms:created>
  <dcterms:modified xsi:type="dcterms:W3CDTF">2009-10-16T08:59:21Z</dcterms:modified>
</cp:coreProperties>
</file>