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E2C0E-00FD-437A-8C2A-3EDC690B3ABF}" type="datetimeFigureOut">
              <a:rPr lang="ko-KR" altLang="en-US" smtClean="0"/>
              <a:t>2009-07-17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1A6F-92E0-481C-A06B-400058E738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2009-07-17T02:06:56Z</dcterms:created>
  <dcterms:modified xsi:type="dcterms:W3CDTF">2009-07-17T02:07:47Z</dcterms:modified>
</cp:coreProperties>
</file>