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9A8E-EEB6-4F7B-A32F-E6C73A2E0A86}" type="datetimeFigureOut">
              <a:rPr lang="ko-KR" altLang="en-US" smtClean="0"/>
              <a:t>2011-02-18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04F3-48B6-43E8-B7CE-1B7E177CC5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2011-02-18T08:39:19Z</dcterms:created>
  <dcterms:modified xsi:type="dcterms:W3CDTF">2011-02-18T08:40:48Z</dcterms:modified>
</cp:coreProperties>
</file>