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9E26E-B264-4F61-A0B5-9A4B1BD7F025}" type="datetimeFigureOut">
              <a:rPr lang="ko-KR" altLang="en-US" smtClean="0"/>
              <a:t>2009-07-03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3EB4E-795E-48D2-A6CE-5628B4AEBAE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2009-07-03T04:16:26Z</dcterms:created>
  <dcterms:modified xsi:type="dcterms:W3CDTF">2009-07-03T04:17:12Z</dcterms:modified>
</cp:coreProperties>
</file>