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 bwMode="auto">
          <a:xfrm>
            <a:off x="1071563" y="571500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1/4</a:t>
            </a:r>
            <a:endParaRPr lang="ko-KR" altLang="en-US" dirty="0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051" name="그림 3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251520" y="4149080"/>
            <a:ext cx="8640960" cy="23762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 무엇과도 주님을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바꾸지 않으리</a:t>
            </a:r>
            <a:endParaRPr kumimoji="0" lang="ko-KR" alt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3" descr="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 bwMode="auto">
          <a:xfrm>
            <a:off x="1071563" y="571500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2/4</a:t>
            </a:r>
            <a:endParaRPr lang="ko-KR" altLang="en-US" dirty="0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51520" y="3573016"/>
            <a:ext cx="8640960" cy="295232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다른 어떤 은혜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구하지 않으리</a:t>
            </a:r>
            <a:r>
              <a:rPr lang="en-US" altLang="ko-KR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오직 주님만이 내 삶에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 descr="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1071563" y="571500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3/4</a:t>
            </a:r>
            <a:endParaRPr lang="ko-KR" altLang="en-US" dirty="0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51520" y="4149080"/>
            <a:ext cx="8640960" cy="23762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도움이시니 </a:t>
            </a: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주의 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얼굴보기 원합니다</a:t>
            </a:r>
            <a:endParaRPr kumimoji="0" lang="ko-KR" alt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1" descr="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1071563" y="571500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4/4</a:t>
            </a:r>
            <a:endParaRPr lang="ko-KR" altLang="en-US" dirty="0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51520" y="3068960"/>
            <a:ext cx="8640960" cy="345638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주님 사랑해요 </a:t>
            </a:r>
            <a:endParaRPr lang="en-US" altLang="ko-KR" sz="54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온 맘과</a:t>
            </a:r>
            <a:r>
              <a:rPr lang="en-US" altLang="ko-KR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 </a:t>
            </a:r>
            <a:r>
              <a:rPr lang="ko-KR" altLang="en-US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정성 다해 </a:t>
            </a:r>
            <a:endParaRPr lang="en-US" altLang="ko-KR" sz="54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하나님의 신실한 </a:t>
            </a:r>
            <a:endParaRPr lang="en-US" altLang="ko-KR" sz="54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친구되기 원합니다</a:t>
            </a:r>
            <a:endParaRPr lang="en-US" altLang="ko-KR" sz="54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화면 슬라이드 쇼(4:3)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14</cp:revision>
  <dcterms:created xsi:type="dcterms:W3CDTF">2010-10-12T23:01:52Z</dcterms:created>
  <dcterms:modified xsi:type="dcterms:W3CDTF">2010-10-12T23:09:56Z</dcterms:modified>
</cp:coreProperties>
</file>