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5633-ADED-47B2-A8BE-5665413FC26E}" type="datetimeFigureOut">
              <a:rPr lang="ko-KR" altLang="en-US" smtClean="0"/>
              <a:t>2009-08-17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F379-D095-4AD6-9081-6A144A7B0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2009-08-17T14:37:22Z</dcterms:created>
  <dcterms:modified xsi:type="dcterms:W3CDTF">2009-08-17T14:42:29Z</dcterms:modified>
</cp:coreProperties>
</file>