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6" r:id="rId6"/>
    <p:sldId id="267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6766-1CEF-4482-8038-E994DC2E5D0A}" type="datetimeFigureOut">
              <a:rPr lang="ko-KR" altLang="en-US" smtClean="0"/>
              <a:pPr/>
              <a:t>2010-07-13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A7DD-165E-465D-84AA-155E003C4C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6766-1CEF-4482-8038-E994DC2E5D0A}" type="datetimeFigureOut">
              <a:rPr lang="ko-KR" altLang="en-US" smtClean="0"/>
              <a:pPr/>
              <a:t>2010-07-13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A7DD-165E-465D-84AA-155E003C4C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6766-1CEF-4482-8038-E994DC2E5D0A}" type="datetimeFigureOut">
              <a:rPr lang="ko-KR" altLang="en-US" smtClean="0"/>
              <a:pPr/>
              <a:t>2010-07-13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A7DD-165E-465D-84AA-155E003C4C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6766-1CEF-4482-8038-E994DC2E5D0A}" type="datetimeFigureOut">
              <a:rPr lang="ko-KR" altLang="en-US" smtClean="0"/>
              <a:pPr/>
              <a:t>2010-07-13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A7DD-165E-465D-84AA-155E003C4C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6766-1CEF-4482-8038-E994DC2E5D0A}" type="datetimeFigureOut">
              <a:rPr lang="ko-KR" altLang="en-US" smtClean="0"/>
              <a:pPr/>
              <a:t>2010-07-13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A7DD-165E-465D-84AA-155E003C4C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6766-1CEF-4482-8038-E994DC2E5D0A}" type="datetimeFigureOut">
              <a:rPr lang="ko-KR" altLang="en-US" smtClean="0"/>
              <a:pPr/>
              <a:t>2010-07-13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A7DD-165E-465D-84AA-155E003C4C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6766-1CEF-4482-8038-E994DC2E5D0A}" type="datetimeFigureOut">
              <a:rPr lang="ko-KR" altLang="en-US" smtClean="0"/>
              <a:pPr/>
              <a:t>2010-07-13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A7DD-165E-465D-84AA-155E003C4C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6766-1CEF-4482-8038-E994DC2E5D0A}" type="datetimeFigureOut">
              <a:rPr lang="ko-KR" altLang="en-US" smtClean="0"/>
              <a:pPr/>
              <a:t>2010-07-13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A7DD-165E-465D-84AA-155E003C4C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6766-1CEF-4482-8038-E994DC2E5D0A}" type="datetimeFigureOut">
              <a:rPr lang="ko-KR" altLang="en-US" smtClean="0"/>
              <a:pPr/>
              <a:t>2010-07-13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A7DD-165E-465D-84AA-155E003C4C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6766-1CEF-4482-8038-E994DC2E5D0A}" type="datetimeFigureOut">
              <a:rPr lang="ko-KR" altLang="en-US" smtClean="0"/>
              <a:pPr/>
              <a:t>2010-07-13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A7DD-165E-465D-84AA-155E003C4C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6766-1CEF-4482-8038-E994DC2E5D0A}" type="datetimeFigureOut">
              <a:rPr lang="ko-KR" altLang="en-US" smtClean="0"/>
              <a:pPr/>
              <a:t>2010-07-13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A7DD-165E-465D-84AA-155E003C4C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26766-1CEF-4482-8038-E994DC2E5D0A}" type="datetimeFigureOut">
              <a:rPr lang="ko-KR" altLang="en-US" smtClean="0"/>
              <a:pPr/>
              <a:t>2010-07-13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1A7DD-165E-465D-84AA-155E003C4C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slide" Target="slide5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\바탕 화면\그림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3" y="-17463"/>
            <a:ext cx="9229726" cy="6894513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\바탕 화면\그림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3" y="-17463"/>
            <a:ext cx="9217026" cy="6894513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\바탕 화면\그림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813" y="3175"/>
            <a:ext cx="9193213" cy="6851650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\바탕 화면\그림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3" y="-17463"/>
            <a:ext cx="9217026" cy="6894513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\바탕 화면\그림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813" y="3175"/>
            <a:ext cx="9193213" cy="6851650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\바탕 화면\그림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463" y="3175"/>
            <a:ext cx="9180513" cy="6851650"/>
          </a:xfrm>
          <a:prstGeom prst="rect">
            <a:avLst/>
          </a:prstGeom>
          <a:noFill/>
        </p:spPr>
      </p:pic>
      <p:pic>
        <p:nvPicPr>
          <p:cNvPr id="6" name="Picture 2" descr="C:\Documents and Settings\a\바탕 화면\PPT배경(상)\페이지단추\그림-1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4855" y="6357958"/>
            <a:ext cx="442496" cy="428604"/>
          </a:xfrm>
          <a:prstGeom prst="rect">
            <a:avLst/>
          </a:prstGeom>
          <a:noFill/>
        </p:spPr>
      </p:pic>
      <p:pic>
        <p:nvPicPr>
          <p:cNvPr id="7" name="Picture 3" descr="C:\Documents and Settings\a\바탕 화면\PPT배경(상)\페이지단추\그림-12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17352" y="6357958"/>
            <a:ext cx="440862" cy="428604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김덕원</dc:creator>
  <cp:lastModifiedBy>SEC</cp:lastModifiedBy>
  <cp:revision>31</cp:revision>
  <dcterms:created xsi:type="dcterms:W3CDTF">2009-05-07T03:30:02Z</dcterms:created>
  <dcterms:modified xsi:type="dcterms:W3CDTF">2010-07-13T01:57:52Z</dcterms:modified>
</cp:coreProperties>
</file>