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16A4-3090-461B-B85C-F1511C4CC15E}" type="datetimeFigureOut">
              <a:rPr lang="ko-KR" altLang="en-US" smtClean="0"/>
              <a:t>2009-08-24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3421-6FCA-4E40-8957-84402DFA82A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16A4-3090-461B-B85C-F1511C4CC15E}" type="datetimeFigureOut">
              <a:rPr lang="ko-KR" altLang="en-US" smtClean="0"/>
              <a:t>2009-08-24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3421-6FCA-4E40-8957-84402DFA82A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16A4-3090-461B-B85C-F1511C4CC15E}" type="datetimeFigureOut">
              <a:rPr lang="ko-KR" altLang="en-US" smtClean="0"/>
              <a:t>2009-08-24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3421-6FCA-4E40-8957-84402DFA82A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16A4-3090-461B-B85C-F1511C4CC15E}" type="datetimeFigureOut">
              <a:rPr lang="ko-KR" altLang="en-US" smtClean="0"/>
              <a:t>2009-08-24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3421-6FCA-4E40-8957-84402DFA82A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16A4-3090-461B-B85C-F1511C4CC15E}" type="datetimeFigureOut">
              <a:rPr lang="ko-KR" altLang="en-US" smtClean="0"/>
              <a:t>2009-08-24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3421-6FCA-4E40-8957-84402DFA82A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16A4-3090-461B-B85C-F1511C4CC15E}" type="datetimeFigureOut">
              <a:rPr lang="ko-KR" altLang="en-US" smtClean="0"/>
              <a:t>2009-08-24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3421-6FCA-4E40-8957-84402DFA82A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16A4-3090-461B-B85C-F1511C4CC15E}" type="datetimeFigureOut">
              <a:rPr lang="ko-KR" altLang="en-US" smtClean="0"/>
              <a:t>2009-08-24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3421-6FCA-4E40-8957-84402DFA82A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16A4-3090-461B-B85C-F1511C4CC15E}" type="datetimeFigureOut">
              <a:rPr lang="ko-KR" altLang="en-US" smtClean="0"/>
              <a:t>2009-08-24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3421-6FCA-4E40-8957-84402DFA82A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16A4-3090-461B-B85C-F1511C4CC15E}" type="datetimeFigureOut">
              <a:rPr lang="ko-KR" altLang="en-US" smtClean="0"/>
              <a:t>2009-08-24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3421-6FCA-4E40-8957-84402DFA82A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16A4-3090-461B-B85C-F1511C4CC15E}" type="datetimeFigureOut">
              <a:rPr lang="ko-KR" altLang="en-US" smtClean="0"/>
              <a:t>2009-08-24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3421-6FCA-4E40-8957-84402DFA82A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16A4-3090-461B-B85C-F1511C4CC15E}" type="datetimeFigureOut">
              <a:rPr lang="ko-KR" altLang="en-US" smtClean="0"/>
              <a:t>2009-08-24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3421-6FCA-4E40-8957-84402DFA82A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16A4-3090-461B-B85C-F1511C4CC15E}" type="datetimeFigureOut">
              <a:rPr lang="ko-KR" altLang="en-US" smtClean="0"/>
              <a:t>2009-08-24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D3421-6FCA-4E40-8957-84402DFA82A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2009-08-24T02:27:43Z</dcterms:created>
  <dcterms:modified xsi:type="dcterms:W3CDTF">2009-08-24T02:28:23Z</dcterms:modified>
</cp:coreProperties>
</file>