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1B6C-2705-4676-A47C-317D7389332D}" type="datetimeFigureOut">
              <a:rPr lang="ko-KR" altLang="en-US" smtClean="0"/>
              <a:pPr/>
              <a:t>2011-03-03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C6BB-36F5-4980-9EB4-8A0D975F72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나를받아주소서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나를받아주소서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나를받아주소서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나를받아주소서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나를받아주소서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나를받아주소서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나를받아주소서PPT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나를받아주소서PPT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나를받아주소서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나를받아주소서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나를받아주소서PPT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나를받아주소서PP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2</cp:revision>
  <dcterms:created xsi:type="dcterms:W3CDTF">2011-02-23T06:50:46Z</dcterms:created>
  <dcterms:modified xsi:type="dcterms:W3CDTF">2011-03-03T12:10:04Z</dcterms:modified>
</cp:coreProperties>
</file>