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5EAEC-3E36-4A30-A951-E15167A45CF4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29C0-0DAB-4701-BC36-7053E55AD9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2009-09-01T04:02:53Z</dcterms:created>
  <dcterms:modified xsi:type="dcterms:W3CDTF">2009-09-01T04:04:20Z</dcterms:modified>
</cp:coreProperties>
</file>