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2" r:id="rId4"/>
    <p:sldId id="263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9C593-34D7-403C-B5AF-27F1435AB207}" type="datetimeFigureOut">
              <a:rPr lang="ko-KR" altLang="en-US" smtClean="0"/>
              <a:t>2010-07-01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FF15D-E719-46B8-83CD-BA6E8AA48B2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9C593-34D7-403C-B5AF-27F1435AB207}" type="datetimeFigureOut">
              <a:rPr lang="ko-KR" altLang="en-US" smtClean="0"/>
              <a:t>2010-07-01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FF15D-E719-46B8-83CD-BA6E8AA48B2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9C593-34D7-403C-B5AF-27F1435AB207}" type="datetimeFigureOut">
              <a:rPr lang="ko-KR" altLang="en-US" smtClean="0"/>
              <a:t>2010-07-01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FF15D-E719-46B8-83CD-BA6E8AA48B2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9C593-34D7-403C-B5AF-27F1435AB207}" type="datetimeFigureOut">
              <a:rPr lang="ko-KR" altLang="en-US" smtClean="0"/>
              <a:t>2010-07-01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FF15D-E719-46B8-83CD-BA6E8AA48B2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9C593-34D7-403C-B5AF-27F1435AB207}" type="datetimeFigureOut">
              <a:rPr lang="ko-KR" altLang="en-US" smtClean="0"/>
              <a:t>2010-07-01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FF15D-E719-46B8-83CD-BA6E8AA48B2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9C593-34D7-403C-B5AF-27F1435AB207}" type="datetimeFigureOut">
              <a:rPr lang="ko-KR" altLang="en-US" smtClean="0"/>
              <a:t>2010-07-01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FF15D-E719-46B8-83CD-BA6E8AA48B2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9C593-34D7-403C-B5AF-27F1435AB207}" type="datetimeFigureOut">
              <a:rPr lang="ko-KR" altLang="en-US" smtClean="0"/>
              <a:t>2010-07-01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FF15D-E719-46B8-83CD-BA6E8AA48B2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9C593-34D7-403C-B5AF-27F1435AB207}" type="datetimeFigureOut">
              <a:rPr lang="ko-KR" altLang="en-US" smtClean="0"/>
              <a:t>2010-07-01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FF15D-E719-46B8-83CD-BA6E8AA48B2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9C593-34D7-403C-B5AF-27F1435AB207}" type="datetimeFigureOut">
              <a:rPr lang="ko-KR" altLang="en-US" smtClean="0"/>
              <a:t>2010-07-01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FF15D-E719-46B8-83CD-BA6E8AA48B2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9C593-34D7-403C-B5AF-27F1435AB207}" type="datetimeFigureOut">
              <a:rPr lang="ko-KR" altLang="en-US" smtClean="0"/>
              <a:t>2010-07-01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FF15D-E719-46B8-83CD-BA6E8AA48B2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9C593-34D7-403C-B5AF-27F1435AB207}" type="datetimeFigureOut">
              <a:rPr lang="ko-KR" altLang="en-US" smtClean="0"/>
              <a:t>2010-07-01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FF15D-E719-46B8-83CD-BA6E8AA48B2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E9C593-34D7-403C-B5AF-27F1435AB207}" type="datetimeFigureOut">
              <a:rPr lang="ko-KR" altLang="en-US" smtClean="0"/>
              <a:t>2010-07-01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FF15D-E719-46B8-83CD-BA6E8AA48B2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00364" y="357166"/>
            <a:ext cx="3571900" cy="7078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ko-KR" altLang="en-US" sz="4000" dirty="0" smtClean="0">
                <a:latin typeface="HY헤드라인M" pitchFamily="18" charset="-127"/>
                <a:ea typeface="HY헤드라인M" pitchFamily="18" charset="-127"/>
              </a:rPr>
              <a:t>나 </a:t>
            </a:r>
            <a:r>
              <a:rPr lang="ko-KR" altLang="en-US" sz="4000" dirty="0" err="1" smtClean="0">
                <a:latin typeface="HY헤드라인M" pitchFamily="18" charset="-127"/>
                <a:ea typeface="HY헤드라인M" pitchFamily="18" charset="-127"/>
              </a:rPr>
              <a:t>로</a:t>
            </a:r>
            <a:r>
              <a:rPr lang="ko-KR" altLang="en-US" sz="4000" dirty="0" smtClean="0">
                <a:latin typeface="HY헤드라인M" pitchFamily="18" charset="-127"/>
                <a:ea typeface="HY헤드라인M" pitchFamily="18" charset="-127"/>
              </a:rPr>
              <a:t> 인 해</a:t>
            </a:r>
            <a:endParaRPr lang="ko-KR" altLang="en-US" sz="4000" dirty="0"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4" name="그림 3" descr="14-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43050"/>
            <a:ext cx="9144000" cy="320831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00364" y="357166"/>
            <a:ext cx="3571900" cy="7078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ko-KR" altLang="en-US" sz="4000" dirty="0" smtClean="0">
                <a:latin typeface="HY헤드라인M" pitchFamily="18" charset="-127"/>
                <a:ea typeface="HY헤드라인M" pitchFamily="18" charset="-127"/>
              </a:rPr>
              <a:t>나 </a:t>
            </a:r>
            <a:r>
              <a:rPr lang="ko-KR" altLang="en-US" sz="4000" dirty="0" err="1" smtClean="0">
                <a:latin typeface="HY헤드라인M" pitchFamily="18" charset="-127"/>
                <a:ea typeface="HY헤드라인M" pitchFamily="18" charset="-127"/>
              </a:rPr>
              <a:t>로</a:t>
            </a:r>
            <a:r>
              <a:rPr lang="ko-KR" altLang="en-US" sz="4000" dirty="0" smtClean="0">
                <a:latin typeface="HY헤드라인M" pitchFamily="18" charset="-127"/>
                <a:ea typeface="HY헤드라인M" pitchFamily="18" charset="-127"/>
              </a:rPr>
              <a:t> 인 해</a:t>
            </a:r>
            <a:endParaRPr lang="ko-KR" altLang="en-US" sz="4000" dirty="0"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3" name="그림 2" descr="14-2.png"/>
          <p:cNvPicPr>
            <a:picLocks noChangeAspect="1"/>
          </p:cNvPicPr>
          <p:nvPr/>
        </p:nvPicPr>
        <p:blipFill>
          <a:blip r:embed="rId2"/>
          <a:srcRect b="31395"/>
          <a:stretch>
            <a:fillRect/>
          </a:stretch>
        </p:blipFill>
        <p:spPr>
          <a:xfrm>
            <a:off x="0" y="1142984"/>
            <a:ext cx="9144000" cy="368793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00364" y="357166"/>
            <a:ext cx="3571900" cy="7078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ko-KR" altLang="en-US" sz="4000" dirty="0" smtClean="0">
                <a:latin typeface="HY헤드라인M" pitchFamily="18" charset="-127"/>
                <a:ea typeface="HY헤드라인M" pitchFamily="18" charset="-127"/>
              </a:rPr>
              <a:t>나 </a:t>
            </a:r>
            <a:r>
              <a:rPr lang="ko-KR" altLang="en-US" sz="4000" dirty="0" err="1" smtClean="0">
                <a:latin typeface="HY헤드라인M" pitchFamily="18" charset="-127"/>
                <a:ea typeface="HY헤드라인M" pitchFamily="18" charset="-127"/>
              </a:rPr>
              <a:t>로</a:t>
            </a:r>
            <a:r>
              <a:rPr lang="ko-KR" altLang="en-US" sz="4000" dirty="0" smtClean="0">
                <a:latin typeface="HY헤드라인M" pitchFamily="18" charset="-127"/>
                <a:ea typeface="HY헤드라인M" pitchFamily="18" charset="-127"/>
              </a:rPr>
              <a:t> 인 해</a:t>
            </a:r>
            <a:endParaRPr lang="ko-KR" altLang="en-US" sz="4000" dirty="0"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3" name="그림 2" descr="14-2.png"/>
          <p:cNvPicPr>
            <a:picLocks noChangeAspect="1"/>
          </p:cNvPicPr>
          <p:nvPr/>
        </p:nvPicPr>
        <p:blipFill>
          <a:blip r:embed="rId2"/>
          <a:srcRect t="67276" b="4816"/>
          <a:stretch>
            <a:fillRect/>
          </a:stretch>
        </p:blipFill>
        <p:spPr>
          <a:xfrm>
            <a:off x="0" y="1571612"/>
            <a:ext cx="9144000" cy="1500198"/>
          </a:xfrm>
          <a:prstGeom prst="rect">
            <a:avLst/>
          </a:prstGeom>
        </p:spPr>
      </p:pic>
      <p:pic>
        <p:nvPicPr>
          <p:cNvPr id="4" name="그림 3" descr="14-3.png"/>
          <p:cNvPicPr>
            <a:picLocks noChangeAspect="1"/>
          </p:cNvPicPr>
          <p:nvPr/>
        </p:nvPicPr>
        <p:blipFill>
          <a:blip r:embed="rId3"/>
          <a:srcRect b="65448"/>
          <a:stretch>
            <a:fillRect/>
          </a:stretch>
        </p:blipFill>
        <p:spPr>
          <a:xfrm>
            <a:off x="0" y="2786058"/>
            <a:ext cx="9144000" cy="185738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00364" y="357166"/>
            <a:ext cx="3571900" cy="7078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ko-KR" altLang="en-US" sz="4000" dirty="0" smtClean="0">
                <a:latin typeface="HY헤드라인M" pitchFamily="18" charset="-127"/>
                <a:ea typeface="HY헤드라인M" pitchFamily="18" charset="-127"/>
              </a:rPr>
              <a:t>나 </a:t>
            </a:r>
            <a:r>
              <a:rPr lang="ko-KR" altLang="en-US" sz="4000" dirty="0" err="1" smtClean="0">
                <a:latin typeface="HY헤드라인M" pitchFamily="18" charset="-127"/>
                <a:ea typeface="HY헤드라인M" pitchFamily="18" charset="-127"/>
              </a:rPr>
              <a:t>로</a:t>
            </a:r>
            <a:r>
              <a:rPr lang="ko-KR" altLang="en-US" sz="4000" dirty="0" smtClean="0">
                <a:latin typeface="HY헤드라인M" pitchFamily="18" charset="-127"/>
                <a:ea typeface="HY헤드라인M" pitchFamily="18" charset="-127"/>
              </a:rPr>
              <a:t> 인 해</a:t>
            </a:r>
            <a:endParaRPr lang="ko-KR" altLang="en-US" sz="4000" dirty="0"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3" name="그림 2" descr="14-3.png"/>
          <p:cNvPicPr>
            <a:picLocks noChangeAspect="1"/>
          </p:cNvPicPr>
          <p:nvPr/>
        </p:nvPicPr>
        <p:blipFill>
          <a:blip r:embed="rId2"/>
          <a:srcRect t="39369"/>
          <a:stretch>
            <a:fillRect/>
          </a:stretch>
        </p:blipFill>
        <p:spPr>
          <a:xfrm>
            <a:off x="0" y="1669894"/>
            <a:ext cx="9144000" cy="325930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16</Words>
  <Application>Microsoft Office PowerPoint</Application>
  <PresentationFormat>화면 슬라이드 쇼(4:3)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>김태윤가족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김태윤</dc:creator>
  <cp:lastModifiedBy>김태윤</cp:lastModifiedBy>
  <cp:revision>2</cp:revision>
  <dcterms:created xsi:type="dcterms:W3CDTF">2010-07-01T13:50:14Z</dcterms:created>
  <dcterms:modified xsi:type="dcterms:W3CDTF">2010-07-01T14:02:19Z</dcterms:modified>
</cp:coreProperties>
</file>