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A5DF-CAEB-41CA-9DB7-2B3386790B0E}" type="datetimeFigureOut">
              <a:rPr lang="ko-KR" altLang="en-US" smtClean="0"/>
              <a:t>2009-05-13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977-9AF5-4AC3-87E1-C2D73C14F0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A5DF-CAEB-41CA-9DB7-2B3386790B0E}" type="datetimeFigureOut">
              <a:rPr lang="ko-KR" altLang="en-US" smtClean="0"/>
              <a:t>2009-05-13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977-9AF5-4AC3-87E1-C2D73C14F0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A5DF-CAEB-41CA-9DB7-2B3386790B0E}" type="datetimeFigureOut">
              <a:rPr lang="ko-KR" altLang="en-US" smtClean="0"/>
              <a:t>2009-05-13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977-9AF5-4AC3-87E1-C2D73C14F0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A5DF-CAEB-41CA-9DB7-2B3386790B0E}" type="datetimeFigureOut">
              <a:rPr lang="ko-KR" altLang="en-US" smtClean="0"/>
              <a:t>2009-05-13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977-9AF5-4AC3-87E1-C2D73C14F0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A5DF-CAEB-41CA-9DB7-2B3386790B0E}" type="datetimeFigureOut">
              <a:rPr lang="ko-KR" altLang="en-US" smtClean="0"/>
              <a:t>2009-05-13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977-9AF5-4AC3-87E1-C2D73C14F0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A5DF-CAEB-41CA-9DB7-2B3386790B0E}" type="datetimeFigureOut">
              <a:rPr lang="ko-KR" altLang="en-US" smtClean="0"/>
              <a:t>2009-05-13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977-9AF5-4AC3-87E1-C2D73C14F0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A5DF-CAEB-41CA-9DB7-2B3386790B0E}" type="datetimeFigureOut">
              <a:rPr lang="ko-KR" altLang="en-US" smtClean="0"/>
              <a:t>2009-05-13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977-9AF5-4AC3-87E1-C2D73C14F0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A5DF-CAEB-41CA-9DB7-2B3386790B0E}" type="datetimeFigureOut">
              <a:rPr lang="ko-KR" altLang="en-US" smtClean="0"/>
              <a:t>2009-05-13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977-9AF5-4AC3-87E1-C2D73C14F0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A5DF-CAEB-41CA-9DB7-2B3386790B0E}" type="datetimeFigureOut">
              <a:rPr lang="ko-KR" altLang="en-US" smtClean="0"/>
              <a:t>2009-05-13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977-9AF5-4AC3-87E1-C2D73C14F0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A5DF-CAEB-41CA-9DB7-2B3386790B0E}" type="datetimeFigureOut">
              <a:rPr lang="ko-KR" altLang="en-US" smtClean="0"/>
              <a:t>2009-05-13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977-9AF5-4AC3-87E1-C2D73C14F0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A5DF-CAEB-41CA-9DB7-2B3386790B0E}" type="datetimeFigureOut">
              <a:rPr lang="ko-KR" altLang="en-US" smtClean="0"/>
              <a:t>2009-05-13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977-9AF5-4AC3-87E1-C2D73C14F0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BA5DF-CAEB-41CA-9DB7-2B3386790B0E}" type="datetimeFigureOut">
              <a:rPr lang="ko-KR" altLang="en-US" smtClean="0"/>
              <a:t>2009-05-13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C4977-9AF5-4AC3-87E1-C2D73C14F0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2009-05-13T13:10:57Z</dcterms:created>
  <dcterms:modified xsi:type="dcterms:W3CDTF">2009-05-13T13:13:18Z</dcterms:modified>
</cp:coreProperties>
</file>