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A3D7-DE47-4C7A-9735-B8A6C1743AFD}" type="datetimeFigureOut">
              <a:rPr lang="ko-KR" altLang="en-US" smtClean="0"/>
              <a:t>2010-07-24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C79B-DEBD-47D4-9D66-80CF9C7B9B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79512" y="476672"/>
            <a:ext cx="8784976" cy="3505771"/>
            <a:chOff x="-11113" y="836712"/>
            <a:chExt cx="9155113" cy="3505771"/>
          </a:xfrm>
        </p:grpSpPr>
        <p:pic>
          <p:nvPicPr>
            <p:cNvPr id="1026" name="Picture 2" descr="C:\Documents and Settings\이지선\바탕 화면\그림1.png"/>
            <p:cNvPicPr>
              <a:picLocks noChangeAspect="1" noChangeArrowheads="1"/>
            </p:cNvPicPr>
            <p:nvPr/>
          </p:nvPicPr>
          <p:blipFill>
            <a:blip r:embed="rId3" cstate="print"/>
            <a:srcRect b="52108"/>
            <a:stretch>
              <a:fillRect/>
            </a:stretch>
          </p:blipFill>
          <p:spPr bwMode="auto">
            <a:xfrm>
              <a:off x="-11113" y="1052736"/>
              <a:ext cx="9155113" cy="3289747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843808" y="836712"/>
              <a:ext cx="367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/>
                <a:t>나 당신을</a:t>
              </a:r>
              <a:endParaRPr lang="ko-KR" altLang="en-US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t="47892"/>
          <a:stretch>
            <a:fillRect/>
          </a:stretch>
        </p:blipFill>
        <p:spPr bwMode="auto">
          <a:xfrm>
            <a:off x="-11113" y="188640"/>
            <a:ext cx="9155113" cy="35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6.png"/>
          <p:cNvPicPr>
            <a:picLocks noChangeAspect="1" noChangeArrowheads="1"/>
          </p:cNvPicPr>
          <p:nvPr/>
        </p:nvPicPr>
        <p:blipFill>
          <a:blip r:embed="rId3" cstate="print"/>
          <a:srcRect b="52108"/>
          <a:stretch>
            <a:fillRect/>
          </a:stretch>
        </p:blipFill>
        <p:spPr bwMode="auto">
          <a:xfrm>
            <a:off x="0" y="764704"/>
            <a:ext cx="9155113" cy="328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6.png"/>
          <p:cNvPicPr>
            <a:picLocks noChangeAspect="1" noChangeArrowheads="1"/>
          </p:cNvPicPr>
          <p:nvPr/>
        </p:nvPicPr>
        <p:blipFill>
          <a:blip r:embed="rId3" cstate="print"/>
          <a:srcRect t="47892"/>
          <a:stretch>
            <a:fillRect/>
          </a:stretch>
        </p:blipFill>
        <p:spPr bwMode="auto">
          <a:xfrm>
            <a:off x="-11113" y="980728"/>
            <a:ext cx="9155113" cy="35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이지선\바탕 화면\그림7.png"/>
          <p:cNvPicPr>
            <a:picLocks noChangeAspect="1" noChangeArrowheads="1"/>
          </p:cNvPicPr>
          <p:nvPr/>
        </p:nvPicPr>
        <p:blipFill>
          <a:blip r:embed="rId3" cstate="print"/>
          <a:srcRect b="52108"/>
          <a:stretch>
            <a:fillRect/>
          </a:stretch>
        </p:blipFill>
        <p:spPr bwMode="auto">
          <a:xfrm>
            <a:off x="0" y="332656"/>
            <a:ext cx="9155113" cy="328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이지선\바탕 화면\그림7.png"/>
          <p:cNvPicPr>
            <a:picLocks noChangeAspect="1" noChangeArrowheads="1"/>
          </p:cNvPicPr>
          <p:nvPr/>
        </p:nvPicPr>
        <p:blipFill>
          <a:blip r:embed="rId3" cstate="print"/>
          <a:srcRect t="47892"/>
          <a:stretch>
            <a:fillRect/>
          </a:stretch>
        </p:blipFill>
        <p:spPr bwMode="auto">
          <a:xfrm>
            <a:off x="0" y="2204864"/>
            <a:ext cx="9155113" cy="35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이지선\바탕 화면\그림8.png"/>
          <p:cNvPicPr>
            <a:picLocks noChangeAspect="1" noChangeArrowheads="1"/>
          </p:cNvPicPr>
          <p:nvPr/>
        </p:nvPicPr>
        <p:blipFill>
          <a:blip r:embed="rId3" cstate="print"/>
          <a:srcRect b="52108"/>
          <a:stretch>
            <a:fillRect/>
          </a:stretch>
        </p:blipFill>
        <p:spPr bwMode="auto">
          <a:xfrm>
            <a:off x="0" y="188640"/>
            <a:ext cx="9155113" cy="328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t="47892"/>
          <a:stretch>
            <a:fillRect/>
          </a:stretch>
        </p:blipFill>
        <p:spPr bwMode="auto">
          <a:xfrm>
            <a:off x="0" y="1988840"/>
            <a:ext cx="9155113" cy="35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b="52108"/>
          <a:stretch>
            <a:fillRect/>
          </a:stretch>
        </p:blipFill>
        <p:spPr bwMode="auto">
          <a:xfrm>
            <a:off x="-11113" y="0"/>
            <a:ext cx="9155113" cy="328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t="47892"/>
          <a:stretch>
            <a:fillRect/>
          </a:stretch>
        </p:blipFill>
        <p:spPr bwMode="auto">
          <a:xfrm>
            <a:off x="-11113" y="764704"/>
            <a:ext cx="9155113" cy="35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b="52108"/>
          <a:stretch>
            <a:fillRect/>
          </a:stretch>
        </p:blipFill>
        <p:spPr bwMode="auto">
          <a:xfrm>
            <a:off x="0" y="0"/>
            <a:ext cx="9155113" cy="328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t="47892"/>
          <a:stretch>
            <a:fillRect/>
          </a:stretch>
        </p:blipFill>
        <p:spPr bwMode="auto">
          <a:xfrm>
            <a:off x="0" y="260648"/>
            <a:ext cx="9155113" cy="35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b="52108"/>
          <a:stretch>
            <a:fillRect/>
          </a:stretch>
        </p:blipFill>
        <p:spPr bwMode="auto">
          <a:xfrm>
            <a:off x="-11113" y="0"/>
            <a:ext cx="9155113" cy="328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t="47892"/>
          <a:stretch>
            <a:fillRect/>
          </a:stretch>
        </p:blipFill>
        <p:spPr bwMode="auto">
          <a:xfrm>
            <a:off x="-11113" y="836712"/>
            <a:ext cx="9155113" cy="35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b="52108"/>
          <a:stretch>
            <a:fillRect/>
          </a:stretch>
        </p:blipFill>
        <p:spPr bwMode="auto">
          <a:xfrm>
            <a:off x="0" y="1052736"/>
            <a:ext cx="9155113" cy="328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</Words>
  <Application>Microsoft Office PowerPoint</Application>
  <PresentationFormat>화면 슬라이드 쇼(4:3)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이지선</dc:creator>
  <cp:lastModifiedBy>이지선</cp:lastModifiedBy>
  <cp:revision>4</cp:revision>
  <dcterms:created xsi:type="dcterms:W3CDTF">2010-07-24T02:01:55Z</dcterms:created>
  <dcterms:modified xsi:type="dcterms:W3CDTF">2010-07-24T02:33:29Z</dcterms:modified>
</cp:coreProperties>
</file>