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E7C0-6D3D-4976-8F6B-A613038C03CE}" type="datetimeFigureOut">
              <a:rPr lang="ko-KR" altLang="en-US" smtClean="0"/>
              <a:t>2010-05-01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D524-976A-4CBA-AF26-823A7216E1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E7C0-6D3D-4976-8F6B-A613038C03CE}" type="datetimeFigureOut">
              <a:rPr lang="ko-KR" altLang="en-US" smtClean="0"/>
              <a:t>2010-05-01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D524-976A-4CBA-AF26-823A7216E1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E7C0-6D3D-4976-8F6B-A613038C03CE}" type="datetimeFigureOut">
              <a:rPr lang="ko-KR" altLang="en-US" smtClean="0"/>
              <a:t>2010-05-01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D524-976A-4CBA-AF26-823A7216E1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E7C0-6D3D-4976-8F6B-A613038C03CE}" type="datetimeFigureOut">
              <a:rPr lang="ko-KR" altLang="en-US" smtClean="0"/>
              <a:t>2010-05-01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D524-976A-4CBA-AF26-823A7216E1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E7C0-6D3D-4976-8F6B-A613038C03CE}" type="datetimeFigureOut">
              <a:rPr lang="ko-KR" altLang="en-US" smtClean="0"/>
              <a:t>2010-05-01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D524-976A-4CBA-AF26-823A7216E1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E7C0-6D3D-4976-8F6B-A613038C03CE}" type="datetimeFigureOut">
              <a:rPr lang="ko-KR" altLang="en-US" smtClean="0"/>
              <a:t>2010-05-01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D524-976A-4CBA-AF26-823A7216E1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E7C0-6D3D-4976-8F6B-A613038C03CE}" type="datetimeFigureOut">
              <a:rPr lang="ko-KR" altLang="en-US" smtClean="0"/>
              <a:t>2010-05-01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D524-976A-4CBA-AF26-823A7216E1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E7C0-6D3D-4976-8F6B-A613038C03CE}" type="datetimeFigureOut">
              <a:rPr lang="ko-KR" altLang="en-US" smtClean="0"/>
              <a:t>2010-05-01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D524-976A-4CBA-AF26-823A7216E1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E7C0-6D3D-4976-8F6B-A613038C03CE}" type="datetimeFigureOut">
              <a:rPr lang="ko-KR" altLang="en-US" smtClean="0"/>
              <a:t>2010-05-01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D524-976A-4CBA-AF26-823A7216E1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E7C0-6D3D-4976-8F6B-A613038C03CE}" type="datetimeFigureOut">
              <a:rPr lang="ko-KR" altLang="en-US" smtClean="0"/>
              <a:t>2010-05-01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D524-976A-4CBA-AF26-823A7216E1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E7C0-6D3D-4976-8F6B-A613038C03CE}" type="datetimeFigureOut">
              <a:rPr lang="ko-KR" altLang="en-US" smtClean="0"/>
              <a:t>2010-05-01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D524-976A-4CBA-AF26-823A7216E1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8E7C0-6D3D-4976-8F6B-A613038C03CE}" type="datetimeFigureOut">
              <a:rPr lang="ko-KR" altLang="en-US" smtClean="0"/>
              <a:t>2010-05-01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4D524-976A-4CBA-AF26-823A7216E1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2010-05-01T08:43:31Z</dcterms:created>
  <dcterms:modified xsi:type="dcterms:W3CDTF">2010-05-01T08:44:31Z</dcterms:modified>
</cp:coreProperties>
</file>