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F4BE4-6325-4159-A8E3-C5AF8F4B4B64}" type="datetimeFigureOut">
              <a:rPr lang="ko-KR" altLang="en-US" smtClean="0"/>
              <a:t>2011-06-01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75C2-E5AB-400C-A78E-1BE53B9D3F9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F4BE4-6325-4159-A8E3-C5AF8F4B4B64}" type="datetimeFigureOut">
              <a:rPr lang="ko-KR" altLang="en-US" smtClean="0"/>
              <a:t>2011-06-01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75C2-E5AB-400C-A78E-1BE53B9D3F9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F4BE4-6325-4159-A8E3-C5AF8F4B4B64}" type="datetimeFigureOut">
              <a:rPr lang="ko-KR" altLang="en-US" smtClean="0"/>
              <a:t>2011-06-01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75C2-E5AB-400C-A78E-1BE53B9D3F9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F4BE4-6325-4159-A8E3-C5AF8F4B4B64}" type="datetimeFigureOut">
              <a:rPr lang="ko-KR" altLang="en-US" smtClean="0"/>
              <a:t>2011-06-01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75C2-E5AB-400C-A78E-1BE53B9D3F9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F4BE4-6325-4159-A8E3-C5AF8F4B4B64}" type="datetimeFigureOut">
              <a:rPr lang="ko-KR" altLang="en-US" smtClean="0"/>
              <a:t>2011-06-01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75C2-E5AB-400C-A78E-1BE53B9D3F9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F4BE4-6325-4159-A8E3-C5AF8F4B4B64}" type="datetimeFigureOut">
              <a:rPr lang="ko-KR" altLang="en-US" smtClean="0"/>
              <a:t>2011-06-01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75C2-E5AB-400C-A78E-1BE53B9D3F9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F4BE4-6325-4159-A8E3-C5AF8F4B4B64}" type="datetimeFigureOut">
              <a:rPr lang="ko-KR" altLang="en-US" smtClean="0"/>
              <a:t>2011-06-01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75C2-E5AB-400C-A78E-1BE53B9D3F9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F4BE4-6325-4159-A8E3-C5AF8F4B4B64}" type="datetimeFigureOut">
              <a:rPr lang="ko-KR" altLang="en-US" smtClean="0"/>
              <a:t>2011-06-01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75C2-E5AB-400C-A78E-1BE53B9D3F9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F4BE4-6325-4159-A8E3-C5AF8F4B4B64}" type="datetimeFigureOut">
              <a:rPr lang="ko-KR" altLang="en-US" smtClean="0"/>
              <a:t>2011-06-01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75C2-E5AB-400C-A78E-1BE53B9D3F9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F4BE4-6325-4159-A8E3-C5AF8F4B4B64}" type="datetimeFigureOut">
              <a:rPr lang="ko-KR" altLang="en-US" smtClean="0"/>
              <a:t>2011-06-01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75C2-E5AB-400C-A78E-1BE53B9D3F9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F4BE4-6325-4159-A8E3-C5AF8F4B4B64}" type="datetimeFigureOut">
              <a:rPr lang="ko-KR" altLang="en-US" smtClean="0"/>
              <a:t>2011-06-01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75C2-E5AB-400C-A78E-1BE53B9D3F9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F4BE4-6325-4159-A8E3-C5AF8F4B4B64}" type="datetimeFigureOut">
              <a:rPr lang="ko-KR" altLang="en-US" smtClean="0"/>
              <a:t>2011-06-01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D75C2-E5AB-400C-A78E-1BE53B9D3F9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026" name="Picture 2" descr="D:\카페악보\나는주의길을가리라\나는주의길을가리라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03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2050" name="Picture 2" descr="D:\카페악보\나는주의길을가리라\나는주의길을가리라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03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3074" name="Picture 2" descr="D:\카페악보\나는주의길을가리라\나는주의길을가리라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03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098" name="Picture 2" descr="D:\카페악보\나는주의길을가리라\나는주의길을가리라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03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5122" name="Picture 2" descr="D:\카페악보\나는주의길을가리라\나는주의길을가리라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03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6146" name="Picture 2" descr="D:\카페악보\나는주의길을가리라\나는주의길을가리라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03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7170" name="Picture 2" descr="D:\카페악보\나는주의길을가리라\나는주의길을가리라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03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화면 슬라이드 쇼(4:3)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</cp:revision>
  <dcterms:created xsi:type="dcterms:W3CDTF">2011-05-31T21:05:36Z</dcterms:created>
  <dcterms:modified xsi:type="dcterms:W3CDTF">2011-05-31T21:07:41Z</dcterms:modified>
</cp:coreProperties>
</file>