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2011-04-26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2011-04-26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2011-04-26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1/7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9144000" cy="32966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2/7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26" y="764704"/>
            <a:ext cx="8868947" cy="29806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3/7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26" y="548680"/>
            <a:ext cx="8868947" cy="29075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26" y="836712"/>
            <a:ext cx="8868947" cy="2907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26" y="548680"/>
            <a:ext cx="8868947" cy="28344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26" y="836712"/>
            <a:ext cx="8868947" cy="27673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8868947" cy="2907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</Words>
  <Application>Microsoft Office PowerPoint</Application>
  <PresentationFormat>화면 슬라이드 쇼(4:3)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영업부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이삭</cp:lastModifiedBy>
  <cp:revision>12</cp:revision>
  <dcterms:created xsi:type="dcterms:W3CDTF">2011-02-12T13:28:44Z</dcterms:created>
  <dcterms:modified xsi:type="dcterms:W3CDTF">2011-04-26T13:37:31Z</dcterms:modified>
</cp:coreProperties>
</file>