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2B8A-64A3-4C50-A4D1-9118E5C0DE15}" type="datetimeFigureOut">
              <a:rPr lang="ko-KR" altLang="en-US" smtClean="0"/>
              <a:pPr/>
              <a:t>2011-04-26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1/7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24"/>
            <a:ext cx="9144000" cy="32906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2/7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404664"/>
            <a:ext cx="8868947" cy="29806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3/7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404664"/>
            <a:ext cx="8868947" cy="29075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404664"/>
            <a:ext cx="8868947" cy="29075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476672"/>
            <a:ext cx="8868947" cy="283440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548680"/>
            <a:ext cx="8868947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557" y="404664"/>
            <a:ext cx="8868947" cy="29075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</Words>
  <Application>Microsoft Office PowerPoint</Application>
  <PresentationFormat>화면 슬라이드 쇼(4:3)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영업부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이삭</dc:creator>
  <cp:lastModifiedBy>이삭</cp:lastModifiedBy>
  <cp:revision>12</cp:revision>
  <dcterms:created xsi:type="dcterms:W3CDTF">2011-02-12T13:28:44Z</dcterms:created>
  <dcterms:modified xsi:type="dcterms:W3CDTF">2011-04-26T13:24:43Z</dcterms:modified>
</cp:coreProperties>
</file>