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9" r:id="rId4"/>
    <p:sldId id="270" r:id="rId5"/>
    <p:sldId id="271" r:id="rId6"/>
    <p:sldId id="272" r:id="rId7"/>
    <p:sldId id="275" r:id="rId8"/>
    <p:sldId id="276" r:id="rId9"/>
    <p:sldId id="273" r:id="rId10"/>
    <p:sldId id="266" r:id="rId11"/>
    <p:sldId id="27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1" autoAdjust="0"/>
    <p:restoredTop sz="93197" autoAdjust="0"/>
  </p:normalViewPr>
  <p:slideViewPr>
    <p:cSldViewPr>
      <p:cViewPr varScale="1">
        <p:scale>
          <a:sx n="71" d="100"/>
          <a:sy n="71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9EE4-829D-4A1B-893C-980ABDDFF278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C51A2-17C0-4F32-B79E-0F1983893B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7B40-22A7-4DCA-8F97-EAA6C3EE7354}" type="datetimeFigureOut">
              <a:rPr lang="ko-KR" altLang="en-US" smtClean="0"/>
              <a:pPr/>
              <a:t>2010-07-06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1503-21E9-487C-A398-DBB324D18A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\바탕 화면\그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\바탕 화면\그림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14288"/>
            <a:ext cx="9204326" cy="6888163"/>
          </a:xfrm>
          <a:prstGeom prst="rect">
            <a:avLst/>
          </a:prstGeom>
          <a:noFill/>
        </p:spPr>
      </p:pic>
      <p:pic>
        <p:nvPicPr>
          <p:cNvPr id="15" name="Picture 2" descr="C:\Documents and Settings\a\바탕 화면\PPT배경(상)\페이지단추\그림-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357958"/>
            <a:ext cx="433379" cy="4197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\바탕 화면\그림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14288"/>
            <a:ext cx="9204326" cy="6888163"/>
          </a:xfrm>
          <a:prstGeom prst="rect">
            <a:avLst/>
          </a:prstGeom>
          <a:noFill/>
        </p:spPr>
      </p:pic>
      <p:pic>
        <p:nvPicPr>
          <p:cNvPr id="15" name="Picture 2" descr="C:\Documents and Settings\a\바탕 화면\PPT배경(상)\페이지단추\그림-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357958"/>
            <a:ext cx="433379" cy="4197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\바탕 화면\그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\바탕 화면\그림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\바탕 화면\그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\바탕 화면\그림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\바탕 화면\그림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14288"/>
            <a:ext cx="9204326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\바탕 화면\그림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\바탕 화면\그림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7463"/>
            <a:ext cx="9217026" cy="68945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\바탕 화면\그림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6350"/>
            <a:ext cx="9199563" cy="68707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226</cp:revision>
  <dcterms:created xsi:type="dcterms:W3CDTF">2009-10-20T08:37:08Z</dcterms:created>
  <dcterms:modified xsi:type="dcterms:W3CDTF">2010-07-06T00:00:42Z</dcterms:modified>
</cp:coreProperties>
</file>