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A692-36C4-4BFC-B209-FA46E8665240}" type="datetimeFigureOut">
              <a:rPr lang="ko-KR" altLang="en-US" smtClean="0"/>
              <a:pPr/>
              <a:t>2011-05-20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016D-8EA9-47DC-867D-D4C4B4F3EB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나는 주만 높이리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나는 주만 높이리 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나는 주만 높이리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나는 주만 높이리 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2</cp:revision>
  <dcterms:created xsi:type="dcterms:W3CDTF">2011-05-20T14:05:35Z</dcterms:created>
  <dcterms:modified xsi:type="dcterms:W3CDTF">2011-05-20T14:32:48Z</dcterms:modified>
</cp:coreProperties>
</file>