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6A5FC-F47B-45FC-812F-4B7154C7CA1A}" type="datetimeFigureOut">
              <a:rPr lang="ko-KR" altLang="en-US"/>
              <a:pPr>
                <a:defRPr/>
              </a:pPr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3E025-F4AE-4A17-BB80-83F743765A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F826B-EC37-4FCD-BCED-21AE0DCF174B}" type="datetimeFigureOut">
              <a:rPr lang="ko-KR" altLang="en-US"/>
              <a:pPr>
                <a:defRPr/>
              </a:pPr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7E9A5-FA49-42E1-83BA-1CA76F4CA7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8ECE3-C593-4621-A7E9-45E0D5496FCD}" type="datetimeFigureOut">
              <a:rPr lang="ko-KR" altLang="en-US"/>
              <a:pPr>
                <a:defRPr/>
              </a:pPr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1758C-C638-4F7B-BE3B-D6395EE8433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5D55D-50F2-4421-947B-DC59CFF12A2E}" type="datetimeFigureOut">
              <a:rPr lang="ko-KR" altLang="en-US"/>
              <a:pPr>
                <a:defRPr/>
              </a:pPr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DB660-3F05-4E16-892F-DCBE8703604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7ADEE-9565-4645-8E20-75D622F23498}" type="datetimeFigureOut">
              <a:rPr lang="ko-KR" altLang="en-US"/>
              <a:pPr>
                <a:defRPr/>
              </a:pPr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91B5-22A4-42F6-BD57-28AD6B23744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2405D-A3F3-49AB-B523-DDE3C698E664}" type="datetimeFigureOut">
              <a:rPr lang="ko-KR" altLang="en-US"/>
              <a:pPr>
                <a:defRPr/>
              </a:pPr>
              <a:t>2010-11-03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49CAB-3190-453E-BD96-BF225C5EF0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AA6F4-2BC9-4D54-B3C3-46871A613F83}" type="datetimeFigureOut">
              <a:rPr lang="ko-KR" altLang="en-US"/>
              <a:pPr>
                <a:defRPr/>
              </a:pPr>
              <a:t>2010-11-03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A8D52-A2B4-4D81-B3AF-BDD1374743F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4E672-5739-4E88-9F48-57B66DA6B756}" type="datetimeFigureOut">
              <a:rPr lang="ko-KR" altLang="en-US"/>
              <a:pPr>
                <a:defRPr/>
              </a:pPr>
              <a:t>2010-11-03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73B83-559F-4303-AA24-45A972EDFCB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1C773-AA20-44A5-9D84-42BFBF0839C4}" type="datetimeFigureOut">
              <a:rPr lang="ko-KR" altLang="en-US"/>
              <a:pPr>
                <a:defRPr/>
              </a:pPr>
              <a:t>2010-11-03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39410-1923-4622-B5E3-E272A1C0BD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F2EC-5841-432F-817B-0417452D377F}" type="datetimeFigureOut">
              <a:rPr lang="ko-KR" altLang="en-US"/>
              <a:pPr>
                <a:defRPr/>
              </a:pPr>
              <a:t>2010-11-03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5463D-6899-4890-B35B-2A66B2B5AE6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F5046-D28A-41CB-839B-85A9D59CBF16}" type="datetimeFigureOut">
              <a:rPr lang="ko-KR" altLang="en-US"/>
              <a:pPr>
                <a:defRPr/>
              </a:pPr>
              <a:t>2010-11-03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48C2E-B7FB-41FC-9894-FAFD52E97E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FF1FAA9-7C06-4FA7-BE86-BAF1F7923621}" type="datetimeFigureOut">
              <a:rPr lang="ko-KR" altLang="en-US"/>
              <a:pPr>
                <a:defRPr/>
              </a:pPr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D5BF8BA-EBBA-43B0-8BEF-B81E849AB10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11575" y="1785926"/>
            <a:ext cx="703910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내가 주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찬송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하 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리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   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높고 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영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화 </a:t>
            </a:r>
            <a:r>
              <a:rPr kumimoji="0" lang="ko-KR" altLang="en-US" sz="3600" b="1" cap="all" spc="-5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로신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 주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20518" y="3222309"/>
            <a:ext cx="605165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   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말과 적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군 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을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이겼네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            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endParaRPr kumimoji="0" lang="ko-KR" altLang="en-US" sz="3600" b="1" cap="all" spc="-5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3386138" y="273050"/>
            <a:ext cx="2371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kumimoji="0" lang="ko-KR" alt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나는 </a:t>
            </a:r>
            <a:r>
              <a:rPr kumimoji="0" lang="ko-KR" alt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자유해</a:t>
            </a:r>
            <a:endParaRPr kumimoji="0" lang="ko-KR" alt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43813" y="5929313"/>
            <a:ext cx="10699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1-4</a:t>
            </a:r>
            <a:endParaRPr kumimoji="0" lang="ko-KR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3042" y="1785926"/>
            <a:ext cx="723467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cap="all" spc="-5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능치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 못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함 </a:t>
            </a:r>
            <a:r>
              <a:rPr kumimoji="0" lang="ko-KR" altLang="en-US" sz="3600" b="1" cap="all" spc="-5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없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r>
              <a:rPr kumimoji="0" lang="ko-KR" altLang="en-US" sz="3600" b="1" cap="all" spc="-5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으신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 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 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나를 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구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원 하신 주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20518" y="3222309"/>
            <a:ext cx="594746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   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그는 나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 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의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하나님 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    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          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endParaRPr kumimoji="0" lang="ko-KR" altLang="en-US" sz="3600" b="1" cap="all" spc="-5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43813" y="5929313"/>
            <a:ext cx="10699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2-4</a:t>
            </a:r>
            <a:endParaRPr kumimoji="0" lang="ko-KR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61482" y="1785926"/>
            <a:ext cx="726673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기  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r>
              <a:rPr kumimoji="0" lang="ko-KR" altLang="en-US" sz="3600" b="1" cap="all" spc="-5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뻐하며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    - 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자유를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 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선포해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  (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예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!)</a:t>
            </a:r>
            <a:endParaRPr kumimoji="0" lang="ko-KR" altLang="en-US" sz="3600" b="1" cap="all" spc="-5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20155" y="3222309"/>
            <a:ext cx="736451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승 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r>
              <a:rPr kumimoji="0" lang="ko-KR" altLang="en-US" sz="3600" b="1" cap="all" spc="-5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리하신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 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 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주님께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    -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외치세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   (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예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!)</a:t>
            </a:r>
            <a:endParaRPr kumimoji="0" lang="ko-KR" altLang="en-US" sz="3600" b="1" cap="all" spc="-5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43813" y="5929313"/>
            <a:ext cx="10699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3-4</a:t>
            </a:r>
            <a:endParaRPr kumimoji="0" lang="ko-KR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5918" y="1785926"/>
            <a:ext cx="652454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나는 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자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유 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해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           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나는 기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r>
              <a:rPr kumimoji="0" lang="ko-KR" altLang="en-US" sz="3600" b="1" cap="all" spc="-5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뻐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 해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endParaRPr kumimoji="0" lang="ko-KR" altLang="en-US" sz="3600" b="1" cap="all" spc="-5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5918" y="3222309"/>
            <a:ext cx="563167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주안에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서 나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 </a:t>
            </a:r>
            <a:r>
              <a:rPr kumimoji="0" lang="ko-KR" altLang="en-US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뛰놀리 </a:t>
            </a:r>
            <a:r>
              <a:rPr kumimoji="0" lang="en-US" altLang="ko-KR" sz="3600" b="1" cap="all" spc="-5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-             -</a:t>
            </a:r>
            <a:endParaRPr kumimoji="0" lang="ko-KR" altLang="en-US" sz="3600" b="1" cap="all" spc="-5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43813" y="5929313"/>
            <a:ext cx="1069975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4-4</a:t>
            </a:r>
            <a:endParaRPr kumimoji="0" lang="ko-KR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99</Words>
  <Application>Microsoft Office PowerPoint</Application>
  <PresentationFormat>화면 슬라이드 쇼(4:3)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굴림</vt:lpstr>
      <vt:lpstr>Arial</vt:lpstr>
      <vt:lpstr>맑은 고딕</vt:lpstr>
      <vt:lpstr>HY견고딕</vt:lpstr>
      <vt:lpstr>Office 테마</vt:lpstr>
      <vt:lpstr>슬라이드 1</vt:lpstr>
      <vt:lpstr>슬라이드 2</vt:lpstr>
      <vt:lpstr>슬라이드 3</vt:lpstr>
      <vt:lpstr>슬라이드 4</vt:lpstr>
    </vt:vector>
  </TitlesOfParts>
  <Company>코리아로터리서비스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김경민</dc:creator>
  <cp:lastModifiedBy>김경민</cp:lastModifiedBy>
  <cp:revision>5</cp:revision>
  <dcterms:created xsi:type="dcterms:W3CDTF">2007-10-27T08:03:02Z</dcterms:created>
  <dcterms:modified xsi:type="dcterms:W3CDTF">2010-11-03T06:54:13Z</dcterms:modified>
</cp:coreProperties>
</file>