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F9CB4-2A16-4480-B948-D910146004B3}" type="datetimeFigureOut">
              <a:rPr lang="ko-KR" altLang="en-US" smtClean="0"/>
              <a:pPr/>
              <a:t>2008-06-05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27055-E153-454F-A615-F2929C2A1A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나는 자유해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000232" y="1142984"/>
            <a:ext cx="714376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o-KR" alt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내가주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   찬송  하 리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   </a:t>
            </a:r>
            <a:r>
              <a:rPr lang="ko-KR" alt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높고영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   화 </a:t>
            </a:r>
            <a:r>
              <a:rPr lang="ko-KR" alt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로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 운 주</a:t>
            </a:r>
            <a:endParaRPr lang="ko-KR" alt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ea typeface="태 나무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8794" y="2357430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말과 적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   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군 을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 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이겼네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   -</a:t>
            </a:r>
            <a:endParaRPr lang="ko-KR" alt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ea typeface="태 나무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214314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ko-KR" altLang="en-US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나는 </a:t>
            </a:r>
            <a:r>
              <a:rPr lang="ko-KR" altLang="en-US" sz="28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자유해</a:t>
            </a:r>
            <a:endParaRPr lang="ko-KR" altLang="en-US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나는 자유해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714480" y="1285860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o-KR" alt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능치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못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함 </a:t>
            </a:r>
            <a:r>
              <a:rPr lang="ko-KR" alt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없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 </a:t>
            </a:r>
            <a:r>
              <a:rPr lang="ko-KR" alt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으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신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   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나를 구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원 하 신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 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주</a:t>
            </a:r>
            <a:endParaRPr lang="ko-KR" alt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ea typeface="태 나무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1670" y="2357430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그는 나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 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의  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하나님</a:t>
            </a:r>
            <a:r>
              <a:rPr lang="en-US" altLang="ko-KR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             -</a:t>
            </a:r>
            <a:endParaRPr lang="ko-KR" alt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ea typeface="태 나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나는 자유해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285852" y="1357298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기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 </a:t>
            </a:r>
            <a:r>
              <a:rPr lang="ko-KR" alt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뻐하며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   - 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자유를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   - 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선포해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</a:t>
            </a:r>
            <a:endParaRPr lang="ko-KR" alt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ea typeface="태 나무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2467269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승  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 </a:t>
            </a:r>
            <a:r>
              <a:rPr lang="ko-KR" alt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리하신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-     -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주님께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     -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외치세  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</a:t>
            </a:r>
            <a:endParaRPr lang="ko-KR" alt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ea typeface="태 나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나는 자유해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785918" y="1214422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나는 자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유 해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           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나는 기 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 </a:t>
            </a:r>
            <a:r>
              <a:rPr lang="ko-KR" alt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뻐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해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</a:t>
            </a:r>
            <a:endParaRPr lang="ko-KR" alt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ea typeface="태 나무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2357431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주안 에  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– 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서 나 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 </a:t>
            </a:r>
            <a:r>
              <a:rPr lang="ko-KR" alt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뛰</a:t>
            </a:r>
            <a:r>
              <a:rPr lang="ko-KR" alt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놀리 </a:t>
            </a:r>
            <a:r>
              <a:rPr lang="en-US" altLang="ko-KR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 </a:t>
            </a:r>
            <a:r>
              <a:rPr lang="en-US" altLang="ko-K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태 나무" pitchFamily="18" charset="-127"/>
              </a:rPr>
              <a:t>-           -</a:t>
            </a:r>
            <a:endParaRPr lang="ko-KR" alt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ea typeface="태 나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88</Words>
  <Application>Microsoft Office PowerPoint</Application>
  <PresentationFormat>화면 슬라이드 쇼(4:3)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BlackEdition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XP</dc:creator>
  <cp:lastModifiedBy>Windows XP</cp:lastModifiedBy>
  <cp:revision>5</cp:revision>
  <dcterms:created xsi:type="dcterms:W3CDTF">2008-06-05T10:42:49Z</dcterms:created>
  <dcterms:modified xsi:type="dcterms:W3CDTF">2008-06-05T11:21:21Z</dcterms:modified>
</cp:coreProperties>
</file>