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6CA75-C49C-4A3D-8762-BB9BC698816F}" type="datetimeFigureOut">
              <a:rPr lang="ko-KR" altLang="en-US" smtClean="0"/>
              <a:pPr/>
              <a:t>2011-05-03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01CA-473F-4D2D-A226-374E333CC4C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500950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6CA75-C49C-4A3D-8762-BB9BC698816F}" type="datetimeFigureOut">
              <a:rPr lang="ko-KR" altLang="en-US" smtClean="0"/>
              <a:pPr/>
              <a:t>2011-05-03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01CA-473F-4D2D-A226-374E333CC4C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772526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6CA75-C49C-4A3D-8762-BB9BC698816F}" type="datetimeFigureOut">
              <a:rPr lang="ko-KR" altLang="en-US" smtClean="0"/>
              <a:pPr/>
              <a:t>2011-05-03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01CA-473F-4D2D-A226-374E333CC4C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981085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6CA75-C49C-4A3D-8762-BB9BC698816F}" type="datetimeFigureOut">
              <a:rPr lang="ko-KR" altLang="en-US" smtClean="0"/>
              <a:pPr/>
              <a:t>2011-05-03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01CA-473F-4D2D-A226-374E333CC4C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811197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6CA75-C49C-4A3D-8762-BB9BC698816F}" type="datetimeFigureOut">
              <a:rPr lang="ko-KR" altLang="en-US" smtClean="0"/>
              <a:pPr/>
              <a:t>2011-05-03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01CA-473F-4D2D-A226-374E333CC4C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534220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6CA75-C49C-4A3D-8762-BB9BC698816F}" type="datetimeFigureOut">
              <a:rPr lang="ko-KR" altLang="en-US" smtClean="0"/>
              <a:pPr/>
              <a:t>2011-05-03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01CA-473F-4D2D-A226-374E333CC4C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866636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6CA75-C49C-4A3D-8762-BB9BC698816F}" type="datetimeFigureOut">
              <a:rPr lang="ko-KR" altLang="en-US" smtClean="0"/>
              <a:pPr/>
              <a:t>2011-05-03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01CA-473F-4D2D-A226-374E333CC4C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960895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6CA75-C49C-4A3D-8762-BB9BC698816F}" type="datetimeFigureOut">
              <a:rPr lang="ko-KR" altLang="en-US" smtClean="0"/>
              <a:pPr/>
              <a:t>2011-05-03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01CA-473F-4D2D-A226-374E333CC4C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902036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6CA75-C49C-4A3D-8762-BB9BC698816F}" type="datetimeFigureOut">
              <a:rPr lang="ko-KR" altLang="en-US" smtClean="0"/>
              <a:pPr/>
              <a:t>2011-05-03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01CA-473F-4D2D-A226-374E333CC4C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900244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6CA75-C49C-4A3D-8762-BB9BC698816F}" type="datetimeFigureOut">
              <a:rPr lang="ko-KR" altLang="en-US" smtClean="0"/>
              <a:pPr/>
              <a:t>2011-05-03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01CA-473F-4D2D-A226-374E333CC4C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98691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6CA75-C49C-4A3D-8762-BB9BC698816F}" type="datetimeFigureOut">
              <a:rPr lang="ko-KR" altLang="en-US" smtClean="0"/>
              <a:pPr/>
              <a:t>2011-05-03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01CA-473F-4D2D-A226-374E333CC4C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792675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6CA75-C49C-4A3D-8762-BB9BC698816F}" type="datetimeFigureOut">
              <a:rPr lang="ko-KR" altLang="en-US" smtClean="0"/>
              <a:pPr/>
              <a:t>2011-05-03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A01CA-473F-4D2D-A226-374E333CC4C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962416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그림 4" descr="그림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12230" y="692696"/>
            <a:ext cx="7119540" cy="3754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969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그림 4" descr="그림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12230" y="620688"/>
            <a:ext cx="7119540" cy="3754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1133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그림 4" descr="그림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12230" y="548680"/>
            <a:ext cx="7119540" cy="3754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805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그림 4" descr="그림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12230" y="611416"/>
            <a:ext cx="7119540" cy="3681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8382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7384"/>
            <a:ext cx="9144000" cy="6858000"/>
          </a:xfrm>
          <a:prstGeom prst="rect">
            <a:avLst/>
          </a:prstGeom>
        </p:spPr>
      </p:pic>
      <p:pic>
        <p:nvPicPr>
          <p:cNvPr id="5" name="그림 4" descr="그림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12230" y="1551587"/>
            <a:ext cx="7119540" cy="3754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8470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7384"/>
            <a:ext cx="9144000" cy="6858000"/>
          </a:xfrm>
          <a:prstGeom prst="rect">
            <a:avLst/>
          </a:prstGeom>
        </p:spPr>
      </p:pic>
      <p:pic>
        <p:nvPicPr>
          <p:cNvPr id="5" name="그림 4" descr="그림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12230" y="610278"/>
            <a:ext cx="7119540" cy="3754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3404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7384"/>
            <a:ext cx="9144000" cy="6858000"/>
          </a:xfrm>
          <a:prstGeom prst="rect">
            <a:avLst/>
          </a:prstGeom>
        </p:spPr>
      </p:pic>
      <p:pic>
        <p:nvPicPr>
          <p:cNvPr id="5" name="그림 4" descr="그림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12230" y="1551587"/>
            <a:ext cx="7119540" cy="3754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9610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0</Words>
  <Application>Microsoft Office PowerPoint</Application>
  <PresentationFormat>화면 슬라이드 쇼(4:3)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Company>auney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auney</dc:creator>
  <cp:lastModifiedBy>이삭</cp:lastModifiedBy>
  <cp:revision>3</cp:revision>
  <dcterms:created xsi:type="dcterms:W3CDTF">2011-02-07T09:12:59Z</dcterms:created>
  <dcterms:modified xsi:type="dcterms:W3CDTF">2011-05-03T13:17:29Z</dcterms:modified>
</cp:coreProperties>
</file>