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51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6CA75-C49C-4A3D-8762-BB9BC698816F}" type="datetimeFigureOut">
              <a:rPr lang="ko-KR" altLang="en-US" smtClean="0"/>
              <a:pPr/>
              <a:t>2011-05-03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A01CA-473F-4D2D-A226-374E333CC4C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15009503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6CA75-C49C-4A3D-8762-BB9BC698816F}" type="datetimeFigureOut">
              <a:rPr lang="ko-KR" altLang="en-US" smtClean="0"/>
              <a:pPr/>
              <a:t>2011-05-03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A01CA-473F-4D2D-A226-374E333CC4C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7725265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6CA75-C49C-4A3D-8762-BB9BC698816F}" type="datetimeFigureOut">
              <a:rPr lang="ko-KR" altLang="en-US" smtClean="0"/>
              <a:pPr/>
              <a:t>2011-05-03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A01CA-473F-4D2D-A226-374E333CC4C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39810850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6CA75-C49C-4A3D-8762-BB9BC698816F}" type="datetimeFigureOut">
              <a:rPr lang="ko-KR" altLang="en-US" smtClean="0"/>
              <a:pPr/>
              <a:t>2011-05-03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A01CA-473F-4D2D-A226-374E333CC4C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8111974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6CA75-C49C-4A3D-8762-BB9BC698816F}" type="datetimeFigureOut">
              <a:rPr lang="ko-KR" altLang="en-US" smtClean="0"/>
              <a:pPr/>
              <a:t>2011-05-03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A01CA-473F-4D2D-A226-374E333CC4C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5342205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6CA75-C49C-4A3D-8762-BB9BC698816F}" type="datetimeFigureOut">
              <a:rPr lang="ko-KR" altLang="en-US" smtClean="0"/>
              <a:pPr/>
              <a:t>2011-05-03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A01CA-473F-4D2D-A226-374E333CC4C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28666366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6CA75-C49C-4A3D-8762-BB9BC698816F}" type="datetimeFigureOut">
              <a:rPr lang="ko-KR" altLang="en-US" smtClean="0"/>
              <a:pPr/>
              <a:t>2011-05-03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A01CA-473F-4D2D-A226-374E333CC4C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9608955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6CA75-C49C-4A3D-8762-BB9BC698816F}" type="datetimeFigureOut">
              <a:rPr lang="ko-KR" altLang="en-US" smtClean="0"/>
              <a:pPr/>
              <a:t>2011-05-03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A01CA-473F-4D2D-A226-374E333CC4C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19020362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6CA75-C49C-4A3D-8762-BB9BC698816F}" type="datetimeFigureOut">
              <a:rPr lang="ko-KR" altLang="en-US" smtClean="0"/>
              <a:pPr/>
              <a:t>2011-05-03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A01CA-473F-4D2D-A226-374E333CC4C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39002443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6CA75-C49C-4A3D-8762-BB9BC698816F}" type="datetimeFigureOut">
              <a:rPr lang="ko-KR" altLang="en-US" smtClean="0"/>
              <a:pPr/>
              <a:t>2011-05-03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A01CA-473F-4D2D-A226-374E333CC4C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39869169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6CA75-C49C-4A3D-8762-BB9BC698816F}" type="datetimeFigureOut">
              <a:rPr lang="ko-KR" altLang="en-US" smtClean="0"/>
              <a:pPr/>
              <a:t>2011-05-03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A01CA-473F-4D2D-A226-374E333CC4C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27926754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B6CA75-C49C-4A3D-8762-BB9BC698816F}" type="datetimeFigureOut">
              <a:rPr lang="ko-KR" altLang="en-US" smtClean="0"/>
              <a:pPr/>
              <a:t>2011-05-03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5A01CA-473F-4D2D-A226-374E333CC4C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39624169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brightnessContrast brigh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5" name="그림 4" descr="그림1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012230" y="692696"/>
            <a:ext cx="7119540" cy="37548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49693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brightnessContrast brigh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5" name="그림 4" descr="그림1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012230" y="620688"/>
            <a:ext cx="7119540" cy="37548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811330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brightnessContrast brigh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5" name="그림 4" descr="그림1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012230" y="548680"/>
            <a:ext cx="7119540" cy="37548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18053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brightnessContrast brigh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5" name="그림 4" descr="그림2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012230" y="611416"/>
            <a:ext cx="7119540" cy="3681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583827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brightnessContrast brigh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27384"/>
            <a:ext cx="9144000" cy="6858000"/>
          </a:xfrm>
          <a:prstGeom prst="rect">
            <a:avLst/>
          </a:prstGeom>
        </p:spPr>
      </p:pic>
      <p:pic>
        <p:nvPicPr>
          <p:cNvPr id="5" name="그림 4" descr="그림1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012230" y="1551587"/>
            <a:ext cx="7119540" cy="37548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184702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brightnessContrast brigh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27384"/>
            <a:ext cx="9144000" cy="6858000"/>
          </a:xfrm>
          <a:prstGeom prst="rect">
            <a:avLst/>
          </a:prstGeom>
        </p:spPr>
      </p:pic>
      <p:pic>
        <p:nvPicPr>
          <p:cNvPr id="5" name="그림 4" descr="그림1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012230" y="610278"/>
            <a:ext cx="7119540" cy="37548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634041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brightnessContrast brigh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27384"/>
            <a:ext cx="9144000" cy="6858000"/>
          </a:xfrm>
          <a:prstGeom prst="rect">
            <a:avLst/>
          </a:prstGeom>
        </p:spPr>
      </p:pic>
      <p:pic>
        <p:nvPicPr>
          <p:cNvPr id="5" name="그림 4" descr="그림1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012230" y="1551587"/>
            <a:ext cx="7119540" cy="37548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496101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0</Words>
  <Application>Microsoft Office PowerPoint</Application>
  <PresentationFormat>화면 슬라이드 쇼(4:3)</PresentationFormat>
  <Paragraphs>0</Paragraphs>
  <Slides>7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7</vt:i4>
      </vt:variant>
    </vt:vector>
  </HeadingPairs>
  <TitlesOfParts>
    <vt:vector size="8" baseType="lpstr">
      <vt:lpstr>Office 테마</vt:lpstr>
      <vt:lpstr>슬라이드 1</vt:lpstr>
      <vt:lpstr>슬라이드 2</vt:lpstr>
      <vt:lpstr>슬라이드 3</vt:lpstr>
      <vt:lpstr>슬라이드 4</vt:lpstr>
      <vt:lpstr>슬라이드 5</vt:lpstr>
      <vt:lpstr>슬라이드 6</vt:lpstr>
      <vt:lpstr>슬라이드 7</vt:lpstr>
    </vt:vector>
  </TitlesOfParts>
  <Company>auney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auney</dc:creator>
  <cp:lastModifiedBy>이삭</cp:lastModifiedBy>
  <cp:revision>3</cp:revision>
  <dcterms:created xsi:type="dcterms:W3CDTF">2011-02-07T09:12:59Z</dcterms:created>
  <dcterms:modified xsi:type="dcterms:W3CDTF">2011-05-03T13:17:29Z</dcterms:modified>
</cp:coreProperties>
</file>