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D6B3-1207-4F13-88A7-C8CDC97C5203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32750-2443-4BA4-B1EB-4EEC548F4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D6B3-1207-4F13-88A7-C8CDC97C5203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32750-2443-4BA4-B1EB-4EEC548F4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D6B3-1207-4F13-88A7-C8CDC97C5203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32750-2443-4BA4-B1EB-4EEC548F4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D6B3-1207-4F13-88A7-C8CDC97C5203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32750-2443-4BA4-B1EB-4EEC548F4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D6B3-1207-4F13-88A7-C8CDC97C5203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32750-2443-4BA4-B1EB-4EEC548F4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D6B3-1207-4F13-88A7-C8CDC97C5203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32750-2443-4BA4-B1EB-4EEC548F4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D6B3-1207-4F13-88A7-C8CDC97C5203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32750-2443-4BA4-B1EB-4EEC548F4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D6B3-1207-4F13-88A7-C8CDC97C5203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32750-2443-4BA4-B1EB-4EEC548F4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D6B3-1207-4F13-88A7-C8CDC97C5203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32750-2443-4BA4-B1EB-4EEC548F4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D6B3-1207-4F13-88A7-C8CDC97C5203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32750-2443-4BA4-B1EB-4EEC548F4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D6B3-1207-4F13-88A7-C8CDC97C5203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32750-2443-4BA4-B1EB-4EEC548F4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BD6B3-1207-4F13-88A7-C8CDC97C5203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32750-2443-4BA4-B1EB-4EEC548F4D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305272"/>
            <a:ext cx="9144001" cy="6552728"/>
            <a:chOff x="0" y="476672"/>
            <a:chExt cx="9144001" cy="6552728"/>
          </a:xfrm>
        </p:grpSpPr>
        <p:pic>
          <p:nvPicPr>
            <p:cNvPr id="1026" name="Picture 2" descr="C:\Documents and Settings\이지선\바탕 화면\그림1.png"/>
            <p:cNvPicPr>
              <a:picLocks noChangeAspect="1" noChangeArrowheads="1"/>
            </p:cNvPicPr>
            <p:nvPr/>
          </p:nvPicPr>
          <p:blipFill>
            <a:blip r:embed="rId2" cstate="print"/>
            <a:srcRect t="11150" b="-2100"/>
            <a:stretch>
              <a:fillRect/>
            </a:stretch>
          </p:blipFill>
          <p:spPr bwMode="auto">
            <a:xfrm>
              <a:off x="0" y="836712"/>
              <a:ext cx="9144001" cy="6192688"/>
            </a:xfrm>
            <a:prstGeom prst="rect">
              <a:avLst/>
            </a:prstGeom>
            <a:noFill/>
          </p:spPr>
        </p:pic>
        <p:sp>
          <p:nvSpPr>
            <p:cNvPr id="5" name="TextBox 4"/>
            <p:cNvSpPr txBox="1"/>
            <p:nvPr/>
          </p:nvSpPr>
          <p:spPr>
            <a:xfrm>
              <a:off x="2915816" y="476672"/>
              <a:ext cx="3600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800" b="1" dirty="0" smtClean="0"/>
                <a:t>나는 오늘 하루도</a:t>
              </a:r>
              <a:endParaRPr lang="ko-KR" altLang="en-US" sz="28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이지선\바탕 화면\그림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980728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이지선\바탕 화면\그림1.png"/>
          <p:cNvPicPr>
            <a:picLocks noChangeAspect="1" noChangeArrowheads="1"/>
          </p:cNvPicPr>
          <p:nvPr/>
        </p:nvPicPr>
        <p:blipFill>
          <a:blip r:embed="rId3" cstate="print"/>
          <a:srcRect t="11151"/>
          <a:stretch>
            <a:fillRect/>
          </a:stretch>
        </p:blipFill>
        <p:spPr bwMode="auto">
          <a:xfrm>
            <a:off x="-1" y="548680"/>
            <a:ext cx="9144001" cy="6093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이지선\바탕 화면\그림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764704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이지선\바탕 화면\그림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696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이지선\바탕 화면\그림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이지선\바탕 화면\그림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이지선\바탕 화면\그림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56792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</Words>
  <Application>Microsoft Office PowerPoint</Application>
  <PresentationFormat>화면 슬라이드 쇼(4:3)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이지선</dc:creator>
  <cp:lastModifiedBy>이지선</cp:lastModifiedBy>
  <cp:revision>4</cp:revision>
  <dcterms:created xsi:type="dcterms:W3CDTF">2010-09-19T12:53:41Z</dcterms:created>
  <dcterms:modified xsi:type="dcterms:W3CDTF">2010-09-19T21:38:54Z</dcterms:modified>
</cp:coreProperties>
</file>