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D6B3-1207-4F13-88A7-C8CDC97C5203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2750-2443-4BA4-B1EB-4EEC548F4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305272"/>
            <a:ext cx="9144001" cy="6552728"/>
            <a:chOff x="0" y="476672"/>
            <a:chExt cx="9144001" cy="6552728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2" cstate="print"/>
            <a:srcRect t="11150" b="-2100"/>
            <a:stretch>
              <a:fillRect/>
            </a:stretch>
          </p:blipFill>
          <p:spPr bwMode="auto">
            <a:xfrm>
              <a:off x="0" y="836712"/>
              <a:ext cx="9144001" cy="6192688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2915816" y="476672"/>
              <a:ext cx="36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나는 오늘 하루도</a:t>
              </a:r>
              <a:endParaRPr lang="ko-KR" alt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980728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3" cstate="print"/>
          <a:srcRect t="11151"/>
          <a:stretch>
            <a:fillRect/>
          </a:stretch>
        </p:blipFill>
        <p:spPr bwMode="auto">
          <a:xfrm>
            <a:off x="-1" y="548680"/>
            <a:ext cx="9144001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764704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</Words>
  <Application>Microsoft Office PowerPoint</Application>
  <PresentationFormat>화면 슬라이드 쇼(4:3)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4</cp:revision>
  <dcterms:created xsi:type="dcterms:W3CDTF">2010-09-19T12:53:41Z</dcterms:created>
  <dcterms:modified xsi:type="dcterms:W3CDTF">2010-09-19T21:38:54Z</dcterms:modified>
</cp:coreProperties>
</file>