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D6FBF-7F68-44A1-85B5-60A4BF943DC2}" type="datetimeFigureOut">
              <a:rPr lang="ko-KR" altLang="en-US" smtClean="0"/>
              <a:t>2011-02-12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E1AB-54A9-4583-ABC7-B8CB259C76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나는순례자\나는순례자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나는순례자\나는순례자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나는순례자\나는순례자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카페악보\나는순례자\나는순례자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나는순례자\나는순례자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나는순례자\나는순례자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나는순례자\나는순례자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나는순례자\나는순례자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나는순례자\나는순례자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나는순례자\나는순례자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나는순례자\나는순례자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나는순례자\나는순례자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2011-02-12T09:55:15Z</dcterms:created>
  <dcterms:modified xsi:type="dcterms:W3CDTF">2011-02-12T09:58:19Z</dcterms:modified>
</cp:coreProperties>
</file>