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6259C-C866-4425-892B-DCF270FE8569}" type="datetimeFigureOut">
              <a:rPr lang="ko-KR" altLang="en-US" smtClean="0"/>
              <a:pPr/>
              <a:t>2010-04-11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0B7E-F654-4CC9-A32D-4A56200D43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642910" y="142852"/>
            <a:ext cx="287610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나는 </a:t>
            </a:r>
            <a:r>
              <a:rPr lang="ko-KR" altLang="en-US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(한)문화방송" pitchFamily="18" charset="-127"/>
              </a:rPr>
              <a:t>달려갈거야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(한)문화방송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32"/>
            <a:ext cx="9144000" cy="264822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그림 14" descr="그림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99751"/>
            <a:ext cx="9144000" cy="2757811"/>
          </a:xfrm>
          <a:prstGeom prst="rect">
            <a:avLst/>
          </a:prstGeom>
        </p:spPr>
      </p:pic>
      <p:pic>
        <p:nvPicPr>
          <p:cNvPr id="16" name="그림 15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3429000"/>
            <a:ext cx="2857500" cy="3152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177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8670"/>
            <a:ext cx="9144000" cy="261778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69084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7929586" y="624360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/6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" name="그림 8" descr="그림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1211"/>
            <a:ext cx="9144000" cy="2617789"/>
          </a:xfrm>
          <a:prstGeom prst="rect">
            <a:avLst/>
          </a:prstGeom>
        </p:spPr>
      </p:pic>
      <p:pic>
        <p:nvPicPr>
          <p:cNvPr id="10" name="그림 9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3429000"/>
            <a:ext cx="2857500" cy="31527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7</cp:revision>
  <dcterms:created xsi:type="dcterms:W3CDTF">2010-02-18T04:46:16Z</dcterms:created>
  <dcterms:modified xsi:type="dcterms:W3CDTF">2010-04-11T12:46:58Z</dcterms:modified>
</cp:coreProperties>
</file>