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76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나는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달려갈거야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751"/>
            <a:ext cx="9144000" cy="2757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211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2010-02-18T04:46:16Z</dcterms:created>
  <dcterms:modified xsi:type="dcterms:W3CDTF">2010-04-11T12:37:41Z</dcterms:modified>
</cp:coreProperties>
</file>