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2010-04-11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그림 11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857232"/>
            <a:ext cx="9143245" cy="4937352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642910" y="142852"/>
            <a:ext cx="287610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나는 </a:t>
            </a:r>
            <a:r>
              <a:rPr lang="ko-KR" altLang="en-US" sz="28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달려갈거야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500034" y="1428736"/>
            <a:ext cx="842968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나   는         </a:t>
            </a:r>
            <a:r>
              <a:rPr lang="ko-KR" altLang="en-US" sz="3600" b="1" spc="50" dirty="0" err="1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달려갈거야</a:t>
            </a:r>
            <a:endParaRPr lang="en-US" altLang="ko-KR" sz="3600" b="1" spc="5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500034" y="2786058"/>
            <a:ext cx="842968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주 예수님      </a:t>
            </a:r>
            <a:r>
              <a:rPr lang="ko-KR" altLang="en-US" sz="3600" b="1" spc="50" dirty="0" err="1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사랑의힘으</a:t>
            </a:r>
            <a:r>
              <a:rPr lang="ko-KR" altLang="en-US" sz="36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</a:t>
            </a:r>
            <a:r>
              <a:rPr lang="ko-KR" altLang="en-US" sz="3600" b="1" spc="50" dirty="0" err="1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로</a:t>
            </a:r>
            <a:endParaRPr lang="en-US" altLang="ko-KR" sz="3600" b="1" spc="5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500034" y="4143380"/>
            <a:ext cx="842968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나   </a:t>
            </a:r>
            <a:r>
              <a:rPr lang="ko-KR" altLang="en-US" sz="36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는         </a:t>
            </a:r>
            <a:r>
              <a:rPr lang="ko-KR" altLang="en-US" sz="3600" b="1" spc="50" dirty="0" err="1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날아갈거야</a:t>
            </a:r>
            <a:endParaRPr lang="en-US" altLang="ko-KR" sz="3600" b="1" spc="5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428596" y="5500702"/>
            <a:ext cx="842968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성령  의 바람 불어      오네</a:t>
            </a:r>
            <a:endParaRPr lang="en-US" altLang="ko-KR" sz="3600" b="1" spc="5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857232"/>
            <a:ext cx="9143245" cy="4797156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500034" y="1428736"/>
            <a:ext cx="842968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</a:t>
            </a:r>
            <a:r>
              <a:rPr lang="ko-KR" altLang="en-US" sz="3600" b="1" spc="50" dirty="0" err="1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나의하늘아</a:t>
            </a:r>
            <a:r>
              <a:rPr lang="ko-KR" altLang="en-US" sz="36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</a:t>
            </a:r>
            <a:r>
              <a:rPr lang="ko-KR" altLang="en-US" sz="3600" b="1" spc="50" dirty="0" err="1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버지</a:t>
            </a:r>
            <a:r>
              <a:rPr lang="ko-KR" altLang="en-US" sz="36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 </a:t>
            </a:r>
            <a:r>
              <a:rPr lang="ko-KR" altLang="en-US" sz="3600" b="1" spc="50" dirty="0" err="1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나를부르셨네</a:t>
            </a:r>
            <a:endParaRPr lang="en-US" altLang="ko-KR" sz="3600" b="1" spc="5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500034" y="2786058"/>
            <a:ext cx="842968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그나   라 </a:t>
            </a:r>
            <a:r>
              <a:rPr lang="ko-KR" altLang="en-US" sz="3600" b="1" spc="50" dirty="0" err="1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그영</a:t>
            </a:r>
            <a:r>
              <a:rPr lang="ko-KR" altLang="en-US" sz="36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  </a:t>
            </a:r>
            <a:r>
              <a:rPr lang="ko-KR" altLang="en-US" sz="36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광 </a:t>
            </a:r>
            <a:r>
              <a:rPr lang="ko-KR" altLang="en-US" sz="36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위하여</a:t>
            </a:r>
            <a:endParaRPr lang="en-US" altLang="ko-KR" sz="3600" b="1" spc="5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500034" y="4143380"/>
            <a:ext cx="842968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</a:t>
            </a:r>
            <a:r>
              <a:rPr lang="ko-KR" altLang="en-US" sz="3600" b="1" spc="50" dirty="0" err="1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나는오직주</a:t>
            </a:r>
            <a:r>
              <a:rPr lang="ko-KR" altLang="en-US" sz="36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님만   </a:t>
            </a:r>
            <a:r>
              <a:rPr lang="ko-KR" altLang="en-US" sz="3600" b="1" spc="50" dirty="0" err="1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영원히따라가리</a:t>
            </a:r>
            <a:endParaRPr lang="en-US" altLang="ko-KR" sz="3600" b="1" spc="5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28596" y="5429264"/>
            <a:ext cx="842968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err="1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온세</a:t>
            </a:r>
            <a:r>
              <a:rPr lang="ko-KR" altLang="en-US" sz="36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상에서 가장  귀하신 주님</a:t>
            </a:r>
            <a:endParaRPr lang="en-US" altLang="ko-KR" sz="3600" b="1" spc="5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785794"/>
            <a:ext cx="9143245" cy="4797156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500034" y="1428736"/>
            <a:ext cx="842968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나   는         </a:t>
            </a:r>
            <a:r>
              <a:rPr lang="ko-KR" altLang="en-US" sz="3600" b="1" spc="50" dirty="0" err="1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달려갈거야</a:t>
            </a:r>
            <a:endParaRPr lang="en-US" altLang="ko-KR" sz="3600" b="1" spc="5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500034" y="2786058"/>
            <a:ext cx="842968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주 </a:t>
            </a:r>
            <a:r>
              <a:rPr lang="ko-KR" altLang="en-US" sz="36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예수님     </a:t>
            </a:r>
            <a:r>
              <a:rPr lang="ko-KR" altLang="en-US" sz="36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 함께하시니</a:t>
            </a:r>
            <a:endParaRPr lang="en-US" altLang="ko-KR" sz="3600" b="1" spc="5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500034" y="4143380"/>
            <a:ext cx="842968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나   </a:t>
            </a:r>
            <a:r>
              <a:rPr lang="ko-KR" altLang="en-US" sz="36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는         </a:t>
            </a:r>
            <a:r>
              <a:rPr lang="ko-KR" altLang="en-US" sz="3600" b="1" spc="50" dirty="0" err="1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날아갈거야</a:t>
            </a:r>
            <a:endParaRPr lang="en-US" altLang="ko-KR" sz="3600" b="1" spc="5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28596" y="5429264"/>
            <a:ext cx="842968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주 </a:t>
            </a:r>
            <a:r>
              <a:rPr lang="ko-KR" altLang="en-US" sz="36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 성 </a:t>
            </a:r>
            <a:r>
              <a:rPr lang="ko-KR" altLang="en-US" sz="3600" b="1" spc="50" dirty="0" err="1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령님날</a:t>
            </a:r>
            <a:r>
              <a:rPr lang="ko-KR" altLang="en-US" sz="36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이      끄시네</a:t>
            </a:r>
            <a:endParaRPr lang="ko-KR" altLang="en-US" sz="3600" b="1" spc="50" dirty="0" smtClean="0">
              <a:ln w="11430"/>
              <a:solidFill>
                <a:schemeClr val="tx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53</Words>
  <Application>Microsoft Office PowerPoint</Application>
  <PresentationFormat>화면 슬라이드 쇼(4:3)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5</cp:revision>
  <dcterms:created xsi:type="dcterms:W3CDTF">2010-02-18T04:46:16Z</dcterms:created>
  <dcterms:modified xsi:type="dcterms:W3CDTF">2010-04-11T12:29:52Z</dcterms:modified>
</cp:coreProperties>
</file>