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맑은 고딕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맑은 고딕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맑은 고딕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맑은 고딕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맑은 고딕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맑은 고딕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맑은 고딕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맑은 고딕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맑은 고딕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68" d="100"/>
          <a:sy n="68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F7E31-AE07-47EC-A9C5-9F164752AAB7}" type="datetimeFigureOut">
              <a:rPr lang="ko-KR" altLang="en-US"/>
              <a:pPr>
                <a:defRPr/>
              </a:pPr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3AADB-29F2-4F10-B1CA-48217AE51F5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61128-743C-4137-9645-EB56F02AE8A6}" type="datetimeFigureOut">
              <a:rPr lang="ko-KR" altLang="en-US"/>
              <a:pPr>
                <a:defRPr/>
              </a:pPr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1DA82-569A-4F27-B15D-2D8328E3F7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46D80-FE72-4EF0-83B2-D52838A4F1B6}" type="datetimeFigureOut">
              <a:rPr lang="ko-KR" altLang="en-US"/>
              <a:pPr>
                <a:defRPr/>
              </a:pPr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11D67-B0BE-4193-BF3E-7253FF41E5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E89A-BCD5-49D1-8DA5-98E05E1B101B}" type="datetimeFigureOut">
              <a:rPr lang="ko-KR" altLang="en-US"/>
              <a:pPr>
                <a:defRPr/>
              </a:pPr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F46C9-E425-4ED9-90B0-59A6793E3D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8590D-46E2-40FD-9FF2-BB1CCCA5ED17}" type="datetimeFigureOut">
              <a:rPr lang="ko-KR" altLang="en-US"/>
              <a:pPr>
                <a:defRPr/>
              </a:pPr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3EBEF-2E69-404E-B10A-076AD4CEA56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4070E-8D17-430B-9DEB-C2459D2F3F3A}" type="datetimeFigureOut">
              <a:rPr lang="ko-KR" altLang="en-US"/>
              <a:pPr>
                <a:defRPr/>
              </a:pPr>
              <a:t>2010-07-10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931C7-6A5B-4A47-98C2-EAB88D4CB0A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2807F-E332-4F9C-A963-6725A41EFD34}" type="datetimeFigureOut">
              <a:rPr lang="ko-KR" altLang="en-US"/>
              <a:pPr>
                <a:defRPr/>
              </a:pPr>
              <a:t>2010-07-10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5AB1F-E6F8-4445-8ABC-49B63B6619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96986-2693-40BF-8C2A-48A9EF9B7085}" type="datetimeFigureOut">
              <a:rPr lang="ko-KR" altLang="en-US"/>
              <a:pPr>
                <a:defRPr/>
              </a:pPr>
              <a:t>2010-07-10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254CE-1387-4BAB-B936-C3EEF84EF7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D74E9-8FF0-4DD6-8ED6-C25817E11803}" type="datetimeFigureOut">
              <a:rPr lang="ko-KR" altLang="en-US"/>
              <a:pPr>
                <a:defRPr/>
              </a:pPr>
              <a:t>2010-07-10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AC864-251C-434A-BDD0-64B51A9C7DB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A315-4714-4C7F-8528-B51F5579CFA4}" type="datetimeFigureOut">
              <a:rPr lang="ko-KR" altLang="en-US"/>
              <a:pPr>
                <a:defRPr/>
              </a:pPr>
              <a:t>2010-07-10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94C5A-3E33-407C-8692-E9F2824E09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7961C-2DC7-445D-AB2B-128A0BE6D4F3}" type="datetimeFigureOut">
              <a:rPr lang="ko-KR" altLang="en-US"/>
              <a:pPr>
                <a:defRPr/>
              </a:pPr>
              <a:t>2010-07-10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E3C48-29CA-4BF8-A212-03B8012C3E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51AECB0-42E7-4216-8C60-7BC4F0CE7FD6}" type="datetimeFigureOut">
              <a:rPr lang="ko-KR" altLang="en-US"/>
              <a:pPr>
                <a:defRPr/>
              </a:pPr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EBCC23D-6285-49DA-9184-D127999ED3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/>
          <a:ea typeface="맑은 고딕"/>
          <a:cs typeface="맑은 고딕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/>
          <a:ea typeface="맑은 고딕"/>
          <a:cs typeface="맑은 고딕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/>
          <a:ea typeface="맑은 고딕"/>
          <a:cs typeface="맑은 고딕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/>
          <a:ea typeface="맑은 고딕"/>
          <a:cs typeface="맑은 고딕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/>
          <a:ea typeface="맑은 고딕"/>
          <a:cs typeface="맑은 고딕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/>
          <a:ea typeface="맑은 고딕"/>
          <a:cs typeface="맑은 고딕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/>
          <a:ea typeface="맑은 고딕"/>
          <a:cs typeface="맑은 고딕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/>
          <a:ea typeface="맑은 고딕"/>
          <a:cs typeface="맑은 고딕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smtClean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ko-KR" altLang="en-US">
              <a:cs typeface="+mn-cs"/>
            </a:endParaRPr>
          </a:p>
        </p:txBody>
      </p:sp>
      <p:pic>
        <p:nvPicPr>
          <p:cNvPr id="13315" name="Picture 2" descr="J:\여름성경학교\제목 없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7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9" descr="EMB000002780001"/>
          <p:cNvPicPr>
            <a:picLocks noChangeAspect="1" noChangeArrowheads="1"/>
          </p:cNvPicPr>
          <p:nvPr/>
        </p:nvPicPr>
        <p:blipFill>
          <a:blip r:embed="rId3"/>
          <a:srcRect l="6302" t="2101" r="3923" b="64519"/>
          <a:stretch>
            <a:fillRect/>
          </a:stretch>
        </p:blipFill>
        <p:spPr bwMode="auto">
          <a:xfrm>
            <a:off x="323850" y="188913"/>
            <a:ext cx="8208963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smtClean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ko-KR" altLang="en-US">
              <a:cs typeface="+mn-cs"/>
            </a:endParaRPr>
          </a:p>
        </p:txBody>
      </p:sp>
      <p:pic>
        <p:nvPicPr>
          <p:cNvPr id="18435" name="Picture 2" descr="J:\여름성경학교\제목 없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4138"/>
            <a:ext cx="9144000" cy="677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8" descr="EMB000002780001"/>
          <p:cNvPicPr>
            <a:picLocks noChangeAspect="1" noChangeArrowheads="1"/>
          </p:cNvPicPr>
          <p:nvPr/>
        </p:nvPicPr>
        <p:blipFill>
          <a:blip r:embed="rId3"/>
          <a:srcRect l="6302" t="34785" r="3923" b="39978"/>
          <a:stretch>
            <a:fillRect/>
          </a:stretch>
        </p:blipFill>
        <p:spPr bwMode="auto">
          <a:xfrm>
            <a:off x="395288" y="404813"/>
            <a:ext cx="8208962" cy="2592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디자인 서식 파일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맑은 고딕</vt:lpstr>
      <vt:lpstr>Arial</vt:lpstr>
      <vt:lpstr>굴림</vt:lpstr>
      <vt:lpstr>Office 테마</vt:lpstr>
      <vt:lpstr>슬라이드 1</vt:lpstr>
      <vt:lpstr>슬라이드 2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kimguno</cp:lastModifiedBy>
  <cp:revision>4</cp:revision>
  <dcterms:created xsi:type="dcterms:W3CDTF">2010-06-26T05:00:04Z</dcterms:created>
  <dcterms:modified xsi:type="dcterms:W3CDTF">2010-07-10T13:50:10Z</dcterms:modified>
</cp:coreProperties>
</file>