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4" autoAdjust="0"/>
  </p:normalViewPr>
  <p:slideViewPr>
    <p:cSldViewPr>
      <p:cViewPr>
        <p:scale>
          <a:sx n="64" d="100"/>
          <a:sy n="64" d="100"/>
        </p:scale>
        <p:origin x="-6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B057-7F88-4DDC-8471-D8B2F70309E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0E95-B968-4AE4-AB28-6118FFB4E3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나는 가장 행복해요1-1.png"/>
          <p:cNvPicPr>
            <a:picLocks noChangeAspect="1"/>
          </p:cNvPicPr>
          <p:nvPr/>
        </p:nvPicPr>
        <p:blipFill>
          <a:blip r:embed="rId2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3" name="직사각형 12"/>
          <p:cNvSpPr/>
          <p:nvPr/>
        </p:nvSpPr>
        <p:spPr>
          <a:xfrm>
            <a:off x="500034" y="214290"/>
            <a:ext cx="4201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1/10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가장 행복해요3-3.png"/>
          <p:cNvPicPr>
            <a:picLocks noChangeAspect="1"/>
          </p:cNvPicPr>
          <p:nvPr/>
        </p:nvPicPr>
        <p:blipFill>
          <a:blip r:embed="rId3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직사각형 2"/>
          <p:cNvSpPr/>
          <p:nvPr/>
        </p:nvSpPr>
        <p:spPr>
          <a:xfrm>
            <a:off x="7596395" y="5977614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10/10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가장 행복해요1-2.png"/>
          <p:cNvPicPr>
            <a:picLocks noChangeAspect="1"/>
          </p:cNvPicPr>
          <p:nvPr/>
        </p:nvPicPr>
        <p:blipFill>
          <a:blip r:embed="rId2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직사각형 2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2/10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가장 행복해요3-1.png"/>
          <p:cNvPicPr>
            <a:picLocks noChangeAspect="1"/>
          </p:cNvPicPr>
          <p:nvPr/>
        </p:nvPicPr>
        <p:blipFill>
          <a:blip r:embed="rId3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5" name="직사각형 4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3/10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가장 행복해요3-2.png"/>
          <p:cNvPicPr>
            <a:picLocks noChangeAspect="1"/>
          </p:cNvPicPr>
          <p:nvPr/>
        </p:nvPicPr>
        <p:blipFill>
          <a:blip r:embed="rId3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직사각형 2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4/10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가장 행복해요3-3.png"/>
          <p:cNvPicPr>
            <a:picLocks noChangeAspect="1"/>
          </p:cNvPicPr>
          <p:nvPr/>
        </p:nvPicPr>
        <p:blipFill>
          <a:blip r:embed="rId3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직사각형 2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5/10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가장 행복해요2-1.png"/>
          <p:cNvPicPr>
            <a:picLocks noChangeAspect="1"/>
          </p:cNvPicPr>
          <p:nvPr/>
        </p:nvPicPr>
        <p:blipFill>
          <a:blip r:embed="rId3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직사각형 2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6/10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나는 가장 행복해요2-2.png"/>
          <p:cNvPicPr>
            <a:picLocks noChangeAspect="1"/>
          </p:cNvPicPr>
          <p:nvPr/>
        </p:nvPicPr>
        <p:blipFill>
          <a:blip r:embed="rId3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직사각형 3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7/10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가장 행복해요3-1.png"/>
          <p:cNvPicPr>
            <a:picLocks noChangeAspect="1"/>
          </p:cNvPicPr>
          <p:nvPr/>
        </p:nvPicPr>
        <p:blipFill>
          <a:blip r:embed="rId3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직사각형 2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8/10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가장 행복해요3-2.png"/>
          <p:cNvPicPr>
            <a:picLocks noChangeAspect="1"/>
          </p:cNvPicPr>
          <p:nvPr/>
        </p:nvPicPr>
        <p:blipFill>
          <a:blip r:embed="rId3"/>
          <a:srcRect l="2343" t="4622" r="2343" b="28391"/>
          <a:stretch>
            <a:fillRect/>
          </a:stretch>
        </p:blipFill>
        <p:spPr>
          <a:xfrm>
            <a:off x="500034" y="785794"/>
            <a:ext cx="8143932" cy="30718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직사각형 2"/>
          <p:cNvSpPr/>
          <p:nvPr/>
        </p:nvSpPr>
        <p:spPr>
          <a:xfrm>
            <a:off x="7820815" y="5977614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9/10</a:t>
            </a:r>
            <a:endParaRPr lang="en-US" altLang="ko-K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58" y="6000768"/>
            <a:ext cx="331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나는 가장 행복해요</a:t>
            </a:r>
            <a:endParaRPr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</Words>
  <Application>Microsoft Office PowerPoint</Application>
  <PresentationFormat>화면 슬라이드 쇼(4:3)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행복한na</dc:creator>
  <cp:lastModifiedBy>행복한na</cp:lastModifiedBy>
  <cp:revision>4</cp:revision>
  <dcterms:created xsi:type="dcterms:W3CDTF">2009-10-26T07:21:09Z</dcterms:created>
  <dcterms:modified xsi:type="dcterms:W3CDTF">2009-10-26T07:58:32Z</dcterms:modified>
</cp:coreProperties>
</file>