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7505E-2D2F-48E1-AE71-18CB23E125EE}" type="datetimeFigureOut">
              <a:rPr lang="ko-KR" altLang="en-US" smtClean="0"/>
              <a:t>2010-09-05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25906-4592-4D46-861D-77E53D6D85D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7505E-2D2F-48E1-AE71-18CB23E125EE}" type="datetimeFigureOut">
              <a:rPr lang="ko-KR" altLang="en-US" smtClean="0"/>
              <a:t>2010-09-05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25906-4592-4D46-861D-77E53D6D85D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7505E-2D2F-48E1-AE71-18CB23E125EE}" type="datetimeFigureOut">
              <a:rPr lang="ko-KR" altLang="en-US" smtClean="0"/>
              <a:t>2010-09-05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25906-4592-4D46-861D-77E53D6D85D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7505E-2D2F-48E1-AE71-18CB23E125EE}" type="datetimeFigureOut">
              <a:rPr lang="ko-KR" altLang="en-US" smtClean="0"/>
              <a:t>2010-09-05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25906-4592-4D46-861D-77E53D6D85D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7505E-2D2F-48E1-AE71-18CB23E125EE}" type="datetimeFigureOut">
              <a:rPr lang="ko-KR" altLang="en-US" smtClean="0"/>
              <a:t>2010-09-05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25906-4592-4D46-861D-77E53D6D85D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7505E-2D2F-48E1-AE71-18CB23E125EE}" type="datetimeFigureOut">
              <a:rPr lang="ko-KR" altLang="en-US" smtClean="0"/>
              <a:t>2010-09-05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25906-4592-4D46-861D-77E53D6D85D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7505E-2D2F-48E1-AE71-18CB23E125EE}" type="datetimeFigureOut">
              <a:rPr lang="ko-KR" altLang="en-US" smtClean="0"/>
              <a:t>2010-09-05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25906-4592-4D46-861D-77E53D6D85D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7505E-2D2F-48E1-AE71-18CB23E125EE}" type="datetimeFigureOut">
              <a:rPr lang="ko-KR" altLang="en-US" smtClean="0"/>
              <a:t>2010-09-05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25906-4592-4D46-861D-77E53D6D85D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7505E-2D2F-48E1-AE71-18CB23E125EE}" type="datetimeFigureOut">
              <a:rPr lang="ko-KR" altLang="en-US" smtClean="0"/>
              <a:t>2010-09-05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25906-4592-4D46-861D-77E53D6D85D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7505E-2D2F-48E1-AE71-18CB23E125EE}" type="datetimeFigureOut">
              <a:rPr lang="ko-KR" altLang="en-US" smtClean="0"/>
              <a:t>2010-09-05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25906-4592-4D46-861D-77E53D6D85D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7505E-2D2F-48E1-AE71-18CB23E125EE}" type="datetimeFigureOut">
              <a:rPr lang="ko-KR" altLang="en-US" smtClean="0"/>
              <a:t>2010-09-05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25906-4592-4D46-861D-77E53D6D85D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7505E-2D2F-48E1-AE71-18CB23E125EE}" type="datetimeFigureOut">
              <a:rPr lang="ko-KR" altLang="en-US" smtClean="0"/>
              <a:t>2010-09-05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25906-4592-4D46-861D-77E53D6D85D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1026" name="Picture 2" descr="D:\배경 CCM 2\나는가리라\나는가리라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42" name="Picture 2" descr="D:\배경 CCM 2\나는가리라\나는가리라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1266" name="Picture 2" descr="D:\배경 CCM 2\나는가리라\나는가리라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2290" name="Picture 2" descr="D:\배경 CCM 2\나는가리라\나는가리라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 descr="D:\배경 CCM 2\나는가리라\나는가리라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 descr="D:\배경 CCM 2\나는가리라\나는가리라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 descr="D:\배경 CCM 2\나는가리라\나는가리라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122" name="Picture 2" descr="D:\배경 CCM 2\나는가리라\나는가리라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146" name="Picture 2" descr="D:\배경 CCM 2\나는가리라\나는가리라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170" name="Picture 2" descr="D:\배경 CCM 2\나는가리라\나는가리라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8194" name="Picture 2" descr="D:\배경 CCM 2\나는가리라\나는가리라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9218" name="Picture 2" descr="D:\배경 CCM 2\나는가리라\나는가리라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화면 슬라이드 쇼(4:3)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Company>ExTra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XP_USER</dc:creator>
  <cp:lastModifiedBy>XP_USER</cp:lastModifiedBy>
  <cp:revision>1</cp:revision>
  <dcterms:created xsi:type="dcterms:W3CDTF">2010-09-05T11:15:12Z</dcterms:created>
  <dcterms:modified xsi:type="dcterms:W3CDTF">2010-09-05T11:19:39Z</dcterms:modified>
</cp:coreProperties>
</file>