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9" r:id="rId8"/>
    <p:sldId id="270" r:id="rId9"/>
    <p:sldId id="271" r:id="rId10"/>
    <p:sldId id="272" r:id="rId11"/>
    <p:sldId id="260" r:id="rId12"/>
    <p:sldId id="26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CABF-02CA-4FD2-8A48-3372A8D43E31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D62B-DC12-4FF9-813E-63460DA1E3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2010-01-30T06:51:01Z</dcterms:created>
  <dcterms:modified xsi:type="dcterms:W3CDTF">2010-01-30T06:53:05Z</dcterms:modified>
</cp:coreProperties>
</file>