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6FF0-D784-47F6-86BD-183E15F7D6D8}" type="datetimeFigureOut">
              <a:rPr lang="ko-KR" altLang="en-US" smtClean="0"/>
              <a:pPr/>
              <a:t>2010-09-24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6CF8-962F-4F8E-99B8-8E5D0B7C78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6FF0-D784-47F6-86BD-183E15F7D6D8}" type="datetimeFigureOut">
              <a:rPr lang="ko-KR" altLang="en-US" smtClean="0"/>
              <a:pPr/>
              <a:t>2010-09-24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6CF8-962F-4F8E-99B8-8E5D0B7C78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6FF0-D784-47F6-86BD-183E15F7D6D8}" type="datetimeFigureOut">
              <a:rPr lang="ko-KR" altLang="en-US" smtClean="0"/>
              <a:pPr/>
              <a:t>2010-09-24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6CF8-962F-4F8E-99B8-8E5D0B7C78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6FF0-D784-47F6-86BD-183E15F7D6D8}" type="datetimeFigureOut">
              <a:rPr lang="ko-KR" altLang="en-US" smtClean="0"/>
              <a:pPr/>
              <a:t>2010-09-24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6CF8-962F-4F8E-99B8-8E5D0B7C78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6FF0-D784-47F6-86BD-183E15F7D6D8}" type="datetimeFigureOut">
              <a:rPr lang="ko-KR" altLang="en-US" smtClean="0"/>
              <a:pPr/>
              <a:t>2010-09-24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6CF8-962F-4F8E-99B8-8E5D0B7C78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6FF0-D784-47F6-86BD-183E15F7D6D8}" type="datetimeFigureOut">
              <a:rPr lang="ko-KR" altLang="en-US" smtClean="0"/>
              <a:pPr/>
              <a:t>2010-09-24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6CF8-962F-4F8E-99B8-8E5D0B7C78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6FF0-D784-47F6-86BD-183E15F7D6D8}" type="datetimeFigureOut">
              <a:rPr lang="ko-KR" altLang="en-US" smtClean="0"/>
              <a:pPr/>
              <a:t>2010-09-24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6CF8-962F-4F8E-99B8-8E5D0B7C78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6FF0-D784-47F6-86BD-183E15F7D6D8}" type="datetimeFigureOut">
              <a:rPr lang="ko-KR" altLang="en-US" smtClean="0"/>
              <a:pPr/>
              <a:t>2010-09-24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6CF8-962F-4F8E-99B8-8E5D0B7C78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6FF0-D784-47F6-86BD-183E15F7D6D8}" type="datetimeFigureOut">
              <a:rPr lang="ko-KR" altLang="en-US" smtClean="0"/>
              <a:pPr/>
              <a:t>2010-09-24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6CF8-962F-4F8E-99B8-8E5D0B7C78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6FF0-D784-47F6-86BD-183E15F7D6D8}" type="datetimeFigureOut">
              <a:rPr lang="ko-KR" altLang="en-US" smtClean="0"/>
              <a:pPr/>
              <a:t>2010-09-24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6CF8-962F-4F8E-99B8-8E5D0B7C78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6FF0-D784-47F6-86BD-183E15F7D6D8}" type="datetimeFigureOut">
              <a:rPr lang="ko-KR" altLang="en-US" smtClean="0"/>
              <a:pPr/>
              <a:t>2010-09-24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6CF8-962F-4F8E-99B8-8E5D0B7C78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6FF0-D784-47F6-86BD-183E15F7D6D8}" type="datetimeFigureOut">
              <a:rPr lang="ko-KR" altLang="en-US" smtClean="0"/>
              <a:pPr/>
              <a:t>2010-09-24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6CF8-962F-4F8E-99B8-8E5D0B7C78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이지선\바탕 화면\그림1.png"/>
          <p:cNvPicPr>
            <a:picLocks noChangeAspect="1" noChangeArrowheads="1"/>
          </p:cNvPicPr>
          <p:nvPr/>
        </p:nvPicPr>
        <p:blipFill>
          <a:blip r:embed="rId3" cstate="print"/>
          <a:srcRect t="-45749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2.png"/>
          <p:cNvPicPr>
            <a:picLocks noChangeAspect="1" noChangeArrowheads="1"/>
          </p:cNvPicPr>
          <p:nvPr/>
        </p:nvPicPr>
        <p:blipFill>
          <a:blip r:embed="rId3" cstate="print"/>
          <a:srcRect b="-57779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바탕 화면\그림3.png"/>
          <p:cNvPicPr>
            <a:picLocks noChangeAspect="1" noChangeArrowheads="1"/>
          </p:cNvPicPr>
          <p:nvPr/>
        </p:nvPicPr>
        <p:blipFill>
          <a:blip r:embed="rId3" cstate="print"/>
          <a:srcRect b="-47642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이지선\바탕 화면\그림4.png"/>
          <p:cNvPicPr>
            <a:picLocks noChangeAspect="1" noChangeArrowheads="1"/>
          </p:cNvPicPr>
          <p:nvPr/>
        </p:nvPicPr>
        <p:blipFill>
          <a:blip r:embed="rId3" cstate="print"/>
          <a:srcRect b="-55844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2</cp:revision>
  <dcterms:created xsi:type="dcterms:W3CDTF">2010-09-24T08:03:01Z</dcterms:created>
  <dcterms:modified xsi:type="dcterms:W3CDTF">2010-09-24T08:10:02Z</dcterms:modified>
</cp:coreProperties>
</file>