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16FF0-D784-47F6-86BD-183E15F7D6D8}" type="datetimeFigureOut">
              <a:rPr lang="ko-KR" altLang="en-US" smtClean="0"/>
              <a:pPr/>
              <a:t>2010-09-24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56CF8-962F-4F8E-99B8-8E5D0B7C784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16FF0-D784-47F6-86BD-183E15F7D6D8}" type="datetimeFigureOut">
              <a:rPr lang="ko-KR" altLang="en-US" smtClean="0"/>
              <a:pPr/>
              <a:t>2010-09-24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56CF8-962F-4F8E-99B8-8E5D0B7C784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16FF0-D784-47F6-86BD-183E15F7D6D8}" type="datetimeFigureOut">
              <a:rPr lang="ko-KR" altLang="en-US" smtClean="0"/>
              <a:pPr/>
              <a:t>2010-09-24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56CF8-962F-4F8E-99B8-8E5D0B7C784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16FF0-D784-47F6-86BD-183E15F7D6D8}" type="datetimeFigureOut">
              <a:rPr lang="ko-KR" altLang="en-US" smtClean="0"/>
              <a:pPr/>
              <a:t>2010-09-24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56CF8-962F-4F8E-99B8-8E5D0B7C784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16FF0-D784-47F6-86BD-183E15F7D6D8}" type="datetimeFigureOut">
              <a:rPr lang="ko-KR" altLang="en-US" smtClean="0"/>
              <a:pPr/>
              <a:t>2010-09-24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56CF8-962F-4F8E-99B8-8E5D0B7C784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16FF0-D784-47F6-86BD-183E15F7D6D8}" type="datetimeFigureOut">
              <a:rPr lang="ko-KR" altLang="en-US" smtClean="0"/>
              <a:pPr/>
              <a:t>2010-09-24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56CF8-962F-4F8E-99B8-8E5D0B7C784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16FF0-D784-47F6-86BD-183E15F7D6D8}" type="datetimeFigureOut">
              <a:rPr lang="ko-KR" altLang="en-US" smtClean="0"/>
              <a:pPr/>
              <a:t>2010-09-24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56CF8-962F-4F8E-99B8-8E5D0B7C784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16FF0-D784-47F6-86BD-183E15F7D6D8}" type="datetimeFigureOut">
              <a:rPr lang="ko-KR" altLang="en-US" smtClean="0"/>
              <a:pPr/>
              <a:t>2010-09-24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56CF8-962F-4F8E-99B8-8E5D0B7C784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16FF0-D784-47F6-86BD-183E15F7D6D8}" type="datetimeFigureOut">
              <a:rPr lang="ko-KR" altLang="en-US" smtClean="0"/>
              <a:pPr/>
              <a:t>2010-09-24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56CF8-962F-4F8E-99B8-8E5D0B7C784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16FF0-D784-47F6-86BD-183E15F7D6D8}" type="datetimeFigureOut">
              <a:rPr lang="ko-KR" altLang="en-US" smtClean="0"/>
              <a:pPr/>
              <a:t>2010-09-24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56CF8-962F-4F8E-99B8-8E5D0B7C784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16FF0-D784-47F6-86BD-183E15F7D6D8}" type="datetimeFigureOut">
              <a:rPr lang="ko-KR" altLang="en-US" smtClean="0"/>
              <a:pPr/>
              <a:t>2010-09-24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56CF8-962F-4F8E-99B8-8E5D0B7C784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16FF0-D784-47F6-86BD-183E15F7D6D8}" type="datetimeFigureOut">
              <a:rPr lang="ko-KR" altLang="en-US" smtClean="0"/>
              <a:pPr/>
              <a:t>2010-09-24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A56CF8-962F-4F8E-99B8-8E5D0B7C784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이지선\바탕 화면\그림1.png"/>
          <p:cNvPicPr>
            <a:picLocks noChangeAspect="1" noChangeArrowheads="1"/>
          </p:cNvPicPr>
          <p:nvPr/>
        </p:nvPicPr>
        <p:blipFill>
          <a:blip r:embed="rId3" cstate="print"/>
          <a:srcRect t="-45749"/>
          <a:stretch>
            <a:fillRect/>
          </a:stretch>
        </p:blipFill>
        <p:spPr bwMode="auto">
          <a:xfrm>
            <a:off x="0" y="0"/>
            <a:ext cx="9155113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이지선\바탕 화면\그림2.png"/>
          <p:cNvPicPr>
            <a:picLocks noChangeAspect="1" noChangeArrowheads="1"/>
          </p:cNvPicPr>
          <p:nvPr/>
        </p:nvPicPr>
        <p:blipFill>
          <a:blip r:embed="rId3" cstate="print"/>
          <a:srcRect b="-57779"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4000" r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이지선\바탕 화면\그림3.png"/>
          <p:cNvPicPr>
            <a:picLocks noChangeAspect="1" noChangeArrowheads="1"/>
          </p:cNvPicPr>
          <p:nvPr/>
        </p:nvPicPr>
        <p:blipFill>
          <a:blip r:embed="rId3" cstate="print"/>
          <a:srcRect b="-47642"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이지선\바탕 화면\그림4.png"/>
          <p:cNvPicPr>
            <a:picLocks noChangeAspect="1" noChangeArrowheads="1"/>
          </p:cNvPicPr>
          <p:nvPr/>
        </p:nvPicPr>
        <p:blipFill>
          <a:blip r:embed="rId3" cstate="print"/>
          <a:srcRect b="-55844"/>
          <a:stretch>
            <a:fillRect/>
          </a:stretch>
        </p:blipFill>
        <p:spPr bwMode="auto">
          <a:xfrm>
            <a:off x="0" y="0"/>
            <a:ext cx="9155113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화면 슬라이드 쇼(4:3)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>대한민국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이지선</dc:creator>
  <cp:lastModifiedBy>이지선</cp:lastModifiedBy>
  <cp:revision>2</cp:revision>
  <dcterms:created xsi:type="dcterms:W3CDTF">2010-09-24T08:03:01Z</dcterms:created>
  <dcterms:modified xsi:type="dcterms:W3CDTF">2010-09-24T08:10:02Z</dcterms:modified>
</cp:coreProperties>
</file>