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 varScale="1">
        <p:scale>
          <a:sx n="68" d="100"/>
          <a:sy n="68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FD9-BF87-4242-A217-7C617F8EC357}" type="datetimeFigureOut">
              <a:rPr lang="ko-KR" altLang="en-US" smtClean="0"/>
              <a:t>2011-04-24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C09E-B26D-47C6-A12F-89DCA1CC7B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FD9-BF87-4242-A217-7C617F8EC357}" type="datetimeFigureOut">
              <a:rPr lang="ko-KR" altLang="en-US" smtClean="0"/>
              <a:t>2011-04-24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C09E-B26D-47C6-A12F-89DCA1CC7B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FD9-BF87-4242-A217-7C617F8EC357}" type="datetimeFigureOut">
              <a:rPr lang="ko-KR" altLang="en-US" smtClean="0"/>
              <a:t>2011-04-24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C09E-B26D-47C6-A12F-89DCA1CC7B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FD9-BF87-4242-A217-7C617F8EC357}" type="datetimeFigureOut">
              <a:rPr lang="ko-KR" altLang="en-US" smtClean="0"/>
              <a:t>2011-04-24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C09E-B26D-47C6-A12F-89DCA1CC7B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FD9-BF87-4242-A217-7C617F8EC357}" type="datetimeFigureOut">
              <a:rPr lang="ko-KR" altLang="en-US" smtClean="0"/>
              <a:t>2011-04-24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C09E-B26D-47C6-A12F-89DCA1CC7B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FD9-BF87-4242-A217-7C617F8EC357}" type="datetimeFigureOut">
              <a:rPr lang="ko-KR" altLang="en-US" smtClean="0"/>
              <a:t>2011-04-24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C09E-B26D-47C6-A12F-89DCA1CC7B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FD9-BF87-4242-A217-7C617F8EC357}" type="datetimeFigureOut">
              <a:rPr lang="ko-KR" altLang="en-US" smtClean="0"/>
              <a:t>2011-04-24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C09E-B26D-47C6-A12F-89DCA1CC7B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FD9-BF87-4242-A217-7C617F8EC357}" type="datetimeFigureOut">
              <a:rPr lang="ko-KR" altLang="en-US" smtClean="0"/>
              <a:t>2011-04-24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C09E-B26D-47C6-A12F-89DCA1CC7B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FD9-BF87-4242-A217-7C617F8EC357}" type="datetimeFigureOut">
              <a:rPr lang="ko-KR" altLang="en-US" smtClean="0"/>
              <a:t>2011-04-24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C09E-B26D-47C6-A12F-89DCA1CC7B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FD9-BF87-4242-A217-7C617F8EC357}" type="datetimeFigureOut">
              <a:rPr lang="ko-KR" altLang="en-US" smtClean="0"/>
              <a:t>2011-04-24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C09E-B26D-47C6-A12F-89DCA1CC7B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FD9-BF87-4242-A217-7C617F8EC357}" type="datetimeFigureOut">
              <a:rPr lang="ko-KR" altLang="en-US" smtClean="0"/>
              <a:t>2011-04-24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C09E-B26D-47C6-A12F-89DCA1CC7B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30FD9-BF87-4242-A217-7C617F8EC357}" type="datetimeFigureOut">
              <a:rPr lang="ko-KR" altLang="en-US" smtClean="0"/>
              <a:t>2011-04-24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6C09E-B26D-47C6-A12F-89DCA1CC7B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송혁</dc:creator>
  <cp:lastModifiedBy>송혁</cp:lastModifiedBy>
  <cp:revision>1</cp:revision>
  <dcterms:created xsi:type="dcterms:W3CDTF">2011-04-23T16:31:06Z</dcterms:created>
  <dcterms:modified xsi:type="dcterms:W3CDTF">2011-04-23T16:33:35Z</dcterms:modified>
</cp:coreProperties>
</file>