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C3D5-29A6-48AE-B26D-B67C523705CD}" type="datetimeFigureOut">
              <a:rPr lang="ko-KR" altLang="en-US" smtClean="0"/>
              <a:t>2009-12-09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6EFA-C06C-4875-A0DD-4B99208AAF3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2009-12-09T11:51:39Z</dcterms:created>
  <dcterms:modified xsi:type="dcterms:W3CDTF">2009-12-09T11:52:56Z</dcterms:modified>
</cp:coreProperties>
</file>