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BB36-69E5-407A-8E3D-08728B37F2B0}" type="datetimeFigureOut">
              <a:rPr lang="ko-KR" altLang="en-US" smtClean="0"/>
              <a:t>2009-05-10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694C-2667-4B40-9479-35F82D125B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BB36-69E5-407A-8E3D-08728B37F2B0}" type="datetimeFigureOut">
              <a:rPr lang="ko-KR" altLang="en-US" smtClean="0"/>
              <a:t>2009-05-10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694C-2667-4B40-9479-35F82D125B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BB36-69E5-407A-8E3D-08728B37F2B0}" type="datetimeFigureOut">
              <a:rPr lang="ko-KR" altLang="en-US" smtClean="0"/>
              <a:t>2009-05-10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694C-2667-4B40-9479-35F82D125B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Image" r:id="rId3" imgW="7606349" imgH="6095238" progId="">
              <p:embed/>
            </p:oleObj>
          </a:graphicData>
        </a:graphic>
      </p:graphicFrame>
      <p:sp>
        <p:nvSpPr>
          <p:cNvPr id="3090" name="Freeform 18"/>
          <p:cNvSpPr>
            <a:spLocks/>
          </p:cNvSpPr>
          <p:nvPr/>
        </p:nvSpPr>
        <p:spPr bwMode="gray">
          <a:xfrm>
            <a:off x="25400" y="3784600"/>
            <a:ext cx="9118600" cy="2928938"/>
          </a:xfrm>
          <a:custGeom>
            <a:avLst/>
            <a:gdLst/>
            <a:ahLst/>
            <a:cxnLst>
              <a:cxn ang="0">
                <a:pos x="0" y="1845"/>
              </a:cxn>
              <a:cxn ang="0">
                <a:pos x="0" y="1336"/>
              </a:cxn>
              <a:cxn ang="0">
                <a:pos x="3664" y="1456"/>
              </a:cxn>
              <a:cxn ang="0">
                <a:pos x="5776" y="0"/>
              </a:cxn>
              <a:cxn ang="0">
                <a:pos x="5752" y="1845"/>
              </a:cxn>
              <a:cxn ang="0">
                <a:pos x="0" y="1845"/>
              </a:cxn>
            </a:cxnLst>
            <a:rect l="0" t="0" r="r" b="b"/>
            <a:pathLst>
              <a:path w="5776" h="1845">
                <a:moveTo>
                  <a:pt x="0" y="1845"/>
                </a:moveTo>
                <a:lnTo>
                  <a:pt x="0" y="1336"/>
                </a:lnTo>
                <a:cubicBezTo>
                  <a:pt x="1039" y="1531"/>
                  <a:pt x="2448" y="1744"/>
                  <a:pt x="3664" y="1456"/>
                </a:cubicBezTo>
                <a:cubicBezTo>
                  <a:pt x="4880" y="1168"/>
                  <a:pt x="5624" y="520"/>
                  <a:pt x="5776" y="0"/>
                </a:cubicBezTo>
                <a:lnTo>
                  <a:pt x="5752" y="1845"/>
                </a:lnTo>
                <a:lnTo>
                  <a:pt x="0" y="18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gray">
          <a:xfrm>
            <a:off x="0" y="4076700"/>
            <a:ext cx="5435600" cy="2349500"/>
          </a:xfrm>
          <a:custGeom>
            <a:avLst/>
            <a:gdLst/>
            <a:ahLst/>
            <a:cxnLst>
              <a:cxn ang="0">
                <a:pos x="3048" y="1335"/>
              </a:cxn>
              <a:cxn ang="0">
                <a:pos x="1440" y="1099"/>
              </a:cxn>
              <a:cxn ang="0">
                <a:pos x="0" y="0"/>
              </a:cxn>
              <a:cxn ang="0">
                <a:pos x="0" y="1424"/>
              </a:cxn>
              <a:cxn ang="0">
                <a:pos x="3048" y="1335"/>
              </a:cxn>
            </a:cxnLst>
            <a:rect l="0" t="0" r="r" b="b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gray">
          <a:xfrm>
            <a:off x="0" y="4395788"/>
            <a:ext cx="9169400" cy="2476500"/>
          </a:xfrm>
          <a:custGeom>
            <a:avLst/>
            <a:gdLst/>
            <a:ahLst/>
            <a:cxnLst>
              <a:cxn ang="0">
                <a:pos x="0" y="1560"/>
              </a:cxn>
              <a:cxn ang="0">
                <a:pos x="0" y="928"/>
              </a:cxn>
              <a:cxn ang="0">
                <a:pos x="4200" y="984"/>
              </a:cxn>
              <a:cxn ang="0">
                <a:pos x="5768" y="0"/>
              </a:cxn>
              <a:cxn ang="0">
                <a:pos x="5760" y="1560"/>
              </a:cxn>
              <a:cxn ang="0">
                <a:pos x="0" y="1560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00200" y="4724400"/>
            <a:ext cx="6172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2B166E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200" b="0">
                <a:latin typeface="Arial" charset="0"/>
              </a:defRPr>
            </a:lvl1pPr>
          </a:lstStyle>
          <a:p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 sz="1200"/>
            </a:lvl1pPr>
          </a:lstStyle>
          <a:p>
            <a:fld id="{F43ACB01-82AB-4910-8291-6382B6AA5DC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391400" y="5943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Verdana" pitchFamily="34" charset="0"/>
                <a:ea typeface="굴림" charset="-127"/>
              </a:rPr>
              <a:t>LOGO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3" y="1905000"/>
            <a:ext cx="6707187" cy="1074738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8E2DE-58B2-46B8-984E-61B830DF5B6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93C6D-1877-41FB-AC24-881D22704FC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06B19-020D-45C6-87FC-6FDA12EF154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541C7-9925-49A8-B43E-C9BE3D6640E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BC8A2-7801-4A3C-8663-2B996C9CCB3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4A779-DB71-465B-8486-DFCBAE513CF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1EFB3-FEA2-4683-A51E-A5BDD7580EC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BB36-69E5-407A-8E3D-08728B37F2B0}" type="datetimeFigureOut">
              <a:rPr lang="ko-KR" altLang="en-US" smtClean="0"/>
              <a:t>2009-05-10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694C-2667-4B40-9479-35F82D125B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20229-DF89-4DC4-B365-7B6AAFDA2D0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F3544-33EE-4A29-AC84-73B141258E2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7400" cy="59975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975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D92D0-9C3F-4326-A96F-167A1E33B91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900113"/>
            <a:ext cx="8229600" cy="5248275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23038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324600" y="6537325"/>
            <a:ext cx="2438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CE95B20-056E-4270-A058-FABAB428E02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BB36-69E5-407A-8E3D-08728B37F2B0}" type="datetimeFigureOut">
              <a:rPr lang="ko-KR" altLang="en-US" smtClean="0"/>
              <a:t>2009-05-10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694C-2667-4B40-9479-35F82D125B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BB36-69E5-407A-8E3D-08728B37F2B0}" type="datetimeFigureOut">
              <a:rPr lang="ko-KR" altLang="en-US" smtClean="0"/>
              <a:t>2009-05-10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694C-2667-4B40-9479-35F82D125B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BB36-69E5-407A-8E3D-08728B37F2B0}" type="datetimeFigureOut">
              <a:rPr lang="ko-KR" altLang="en-US" smtClean="0"/>
              <a:t>2009-05-10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694C-2667-4B40-9479-35F82D125B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BB36-69E5-407A-8E3D-08728B37F2B0}" type="datetimeFigureOut">
              <a:rPr lang="ko-KR" altLang="en-US" smtClean="0"/>
              <a:t>2009-05-10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694C-2667-4B40-9479-35F82D125B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BB36-69E5-407A-8E3D-08728B37F2B0}" type="datetimeFigureOut">
              <a:rPr lang="ko-KR" altLang="en-US" smtClean="0"/>
              <a:t>2009-05-10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694C-2667-4B40-9479-35F82D125B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BB36-69E5-407A-8E3D-08728B37F2B0}" type="datetimeFigureOut">
              <a:rPr lang="ko-KR" altLang="en-US" smtClean="0"/>
              <a:t>2009-05-10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694C-2667-4B40-9479-35F82D125B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BB36-69E5-407A-8E3D-08728B37F2B0}" type="datetimeFigureOut">
              <a:rPr lang="ko-KR" altLang="en-US" smtClean="0"/>
              <a:t>2009-05-10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694C-2667-4B40-9479-35F82D125B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8BB36-69E5-407A-8E3D-08728B37F2B0}" type="datetimeFigureOut">
              <a:rPr lang="ko-KR" altLang="en-US" smtClean="0"/>
              <a:t>2009-05-10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8694C-2667-4B40-9479-35F82D125BF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0" y="5445125"/>
            <a:ext cx="9144000" cy="1414463"/>
          </a:xfrm>
          <a:custGeom>
            <a:avLst/>
            <a:gdLst/>
            <a:ahLst/>
            <a:cxnLst>
              <a:cxn ang="0">
                <a:pos x="5760" y="885"/>
              </a:cxn>
              <a:cxn ang="0">
                <a:pos x="5760" y="0"/>
              </a:cxn>
              <a:cxn ang="0">
                <a:pos x="2832" y="626"/>
              </a:cxn>
              <a:cxn ang="0">
                <a:pos x="0" y="36"/>
              </a:cxn>
              <a:cxn ang="0">
                <a:pos x="0" y="891"/>
              </a:cxn>
              <a:cxn ang="0">
                <a:pos x="5760" y="885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p:oleObj spid="_x0000_s1026" name="Image" r:id="rId15" imgW="7390476" imgH="913963" progId="">
              <p:embed/>
            </p:oleObj>
          </a:graphicData>
        </a:graphic>
      </p:graphicFrame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011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  <a:ea typeface="굴림" charset="-127"/>
              </a:defRPr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  <a:ea typeface="굴림" charset="-127"/>
              </a:defRPr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2766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a typeface="굴림" charset="-127"/>
              </a:defRPr>
            </a:lvl1pPr>
          </a:lstStyle>
          <a:p>
            <a:fld id="{E0ADFDD8-4939-42BB-96CA-ABAA82E30DF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0813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:\Image\기독교이미지\1\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78" cy="6858000"/>
          </a:xfrm>
          <a:prstGeom prst="rect">
            <a:avLst/>
          </a:prstGeom>
          <a:noFill/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Company Logo</a:t>
            </a:r>
            <a:endParaRPr lang="en-US" altLang="ko-KR"/>
          </a:p>
        </p:txBody>
      </p:sp>
      <p:pic>
        <p:nvPicPr>
          <p:cNvPr id="6" name="내용 개체 틀 5" descr="끝나지 않은 예배1.bmp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500042"/>
            <a:ext cx="9144000" cy="357190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2" y="2000240"/>
            <a:ext cx="9144032" cy="563562"/>
          </a:xfrm>
        </p:spPr>
        <p:txBody>
          <a:bodyPr/>
          <a:lstStyle/>
          <a:p>
            <a:pPr algn="l"/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     </a:t>
            </a:r>
            <a:r>
              <a:rPr lang="ko-KR" altLang="en-US" sz="2400" dirty="0" err="1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주님의그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사랑     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400" dirty="0" err="1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우리안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에 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가득 하  네    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하나님</a:t>
            </a:r>
            <a:endParaRPr lang="ko-KR" altLang="en-US" sz="2400" dirty="0">
              <a:ln>
                <a:solidFill>
                  <a:schemeClr val="bg2"/>
                </a:solidFill>
              </a:ln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 bwMode="white">
          <a:xfrm>
            <a:off x="-32" y="4000504"/>
            <a:ext cx="914403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   </a:t>
            </a:r>
            <a:r>
              <a:rPr kumimoji="0" lang="ko-KR" altLang="en-US" sz="2400" b="1" i="0" u="none" strike="noStrike" kern="0" cap="none" spc="0" normalizeH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의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마음 우리를  통해   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세상으로       가기원 하</a:t>
            </a:r>
            <a:r>
              <a:rPr lang="ko-KR" altLang="en-US" sz="2400" b="1" kern="0" dirty="0" smtClean="0">
                <a:ln>
                  <a:solidFill>
                    <a:schemeClr val="bg2"/>
                  </a:solidFill>
                </a:ln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네</a:t>
            </a:r>
            <a:endParaRPr kumimoji="0" lang="ko-KR" altLang="en-US" sz="2400" b="1" i="0" u="none" strike="noStrike" kern="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:\Image\기독교이미지\1\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78" cy="6858000"/>
          </a:xfrm>
          <a:prstGeom prst="rect">
            <a:avLst/>
          </a:prstGeom>
          <a:noFill/>
        </p:spPr>
      </p:pic>
      <p:pic>
        <p:nvPicPr>
          <p:cNvPr id="9" name="내용 개체 틀 8" descr="끝나지 않은 예배2.bmp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714356"/>
            <a:ext cx="9144000" cy="3571900"/>
          </a:xfr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2" y="2000240"/>
            <a:ext cx="9144032" cy="563562"/>
          </a:xfrm>
        </p:spPr>
        <p:txBody>
          <a:bodyPr/>
          <a:lstStyle/>
          <a:p>
            <a:pPr algn="l"/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    주님의 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그 사랑    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ko-KR" altLang="en-US" sz="2400" dirty="0" err="1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넘치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는  생명 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의  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길    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차가운</a:t>
            </a:r>
            <a:endParaRPr lang="ko-KR" altLang="en-US" sz="2400" dirty="0">
              <a:ln>
                <a:solidFill>
                  <a:schemeClr val="bg2"/>
                </a:solidFill>
              </a:ln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 bwMode="white">
          <a:xfrm>
            <a:off x="-32" y="4000504"/>
            <a:ext cx="914403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   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맘    </a:t>
            </a:r>
            <a:r>
              <a:rPr kumimoji="0" lang="ko-KR" altLang="en-US" sz="2400" b="1" i="0" u="none" strike="noStrike" kern="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따스하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r>
              <a:rPr kumimoji="0" lang="ko-KR" altLang="en-US" sz="2400" b="1" i="0" u="none" strike="noStrike" kern="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도록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 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전해지길    </a:t>
            </a:r>
            <a:r>
              <a:rPr kumimoji="0" lang="ko-KR" altLang="en-US" sz="2400" b="1" i="0" u="none" strike="noStrike" kern="0" cap="none" spc="0" normalizeH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r>
              <a:rPr kumimoji="0" lang="ko-KR" altLang="en-US" sz="2400" b="1" i="0" u="none" strike="noStrike" kern="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소원하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네   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예배를</a:t>
            </a:r>
            <a:endParaRPr kumimoji="0" lang="ko-KR" altLang="en-US" sz="2400" b="1" i="0" u="none" strike="noStrike" kern="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:\Image\기독교이미지\1\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78" cy="6858000"/>
          </a:xfrm>
          <a:prstGeom prst="rect">
            <a:avLst/>
          </a:prstGeom>
          <a:noFill/>
        </p:spPr>
      </p:pic>
      <p:pic>
        <p:nvPicPr>
          <p:cNvPr id="11" name="내용 개체 틀 10" descr="끝나지 않은 예배3.bmp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714356"/>
            <a:ext cx="9144000" cy="3429024"/>
          </a:xfr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2" y="2000240"/>
            <a:ext cx="9144032" cy="563562"/>
          </a:xfrm>
        </p:spPr>
        <p:txBody>
          <a:bodyPr/>
          <a:lstStyle/>
          <a:p>
            <a:pPr algn="l"/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 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통 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해 </a:t>
            </a:r>
            <a:r>
              <a:rPr lang="ko-KR" altLang="en-US" sz="2400" dirty="0" err="1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받은말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씀 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400" dirty="0" err="1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이땅에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흐르는    감동이 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되어   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예배를</a:t>
            </a:r>
            <a:endParaRPr lang="ko-KR" altLang="en-US" sz="2400" dirty="0">
              <a:ln>
                <a:solidFill>
                  <a:schemeClr val="bg2"/>
                </a:solidFill>
              </a:ln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 bwMode="white">
          <a:xfrm>
            <a:off x="-32" y="3929066"/>
            <a:ext cx="914403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   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통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해 </a:t>
            </a:r>
            <a:r>
              <a:rPr kumimoji="0" lang="ko-KR" altLang="en-US" sz="2400" b="1" i="0" u="none" strike="noStrike" kern="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드린찬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송  </a:t>
            </a:r>
            <a:r>
              <a:rPr kumimoji="0" lang="ko-KR" altLang="en-US" sz="2400" b="1" i="0" u="none" strike="noStrike" kern="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이땅에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울리는   </a:t>
            </a:r>
            <a:r>
              <a:rPr lang="ko-KR" altLang="en-US" sz="2400" b="1" kern="0" dirty="0" smtClean="0">
                <a:ln>
                  <a:solidFill>
                    <a:schemeClr val="bg2"/>
                  </a:solidFill>
                </a:ln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메아리 되어 </a:t>
            </a:r>
            <a:r>
              <a:rPr kumimoji="0" lang="ko-KR" altLang="en-US" sz="2400" b="1" i="0" u="none" strike="noStrike" kern="0" cap="none" spc="0" normalizeH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흘러가리</a:t>
            </a:r>
            <a:endParaRPr kumimoji="0" lang="ko-KR" altLang="en-US" sz="2400" b="1" i="0" u="none" strike="noStrike" kern="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:\Image\기독교이미지\1\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78" cy="6858000"/>
          </a:xfrm>
          <a:prstGeom prst="rect">
            <a:avLst/>
          </a:prstGeom>
          <a:noFill/>
        </p:spPr>
      </p:pic>
      <p:pic>
        <p:nvPicPr>
          <p:cNvPr id="9" name="내용 개체 틀 8" descr="끝나지 않은 예배4.bmp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571480"/>
            <a:ext cx="9144000" cy="3571900"/>
          </a:xfr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2" y="2000240"/>
            <a:ext cx="9144032" cy="563562"/>
          </a:xfrm>
        </p:spPr>
        <p:txBody>
          <a:bodyPr/>
          <a:lstStyle/>
          <a:p>
            <a:pPr algn="l"/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       </a:t>
            </a:r>
            <a:r>
              <a:rPr lang="ko-KR" altLang="en-US" sz="2400" dirty="0" err="1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빛과소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금 되어 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흘러가리  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 </a:t>
            </a:r>
            <a:r>
              <a:rPr lang="ko-KR" altLang="en-US" sz="2400" dirty="0" err="1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빛과소</a:t>
            </a:r>
            <a:r>
              <a:rPr lang="ko-KR" altLang="en-US" sz="24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금 되어 흘러가리</a:t>
            </a:r>
            <a:endParaRPr lang="ko-KR" altLang="en-US" sz="2400" dirty="0">
              <a:ln>
                <a:solidFill>
                  <a:schemeClr val="bg2"/>
                </a:solidFill>
              </a:ln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 bwMode="white">
          <a:xfrm>
            <a:off x="-32" y="3937008"/>
            <a:ext cx="914403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0" cap="none" spc="0" normalizeH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          </a:t>
            </a:r>
            <a:r>
              <a:rPr kumimoji="0" lang="ko-KR" altLang="en-US" sz="2400" b="1" i="0" u="none" strike="noStrike" kern="0" cap="none" spc="0" normalizeH="0" baseline="0" noProof="0" dirty="0" err="1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빛과소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 금</a:t>
            </a:r>
            <a:r>
              <a:rPr kumimoji="0" lang="ko-KR" altLang="en-US" sz="2400" b="1" i="0" u="none" strike="noStrike" kern="0" cap="none" spc="0" normalizeH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되어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흘러가리     </a:t>
            </a:r>
            <a:r>
              <a:rPr kumimoji="0" lang="ko-KR" altLang="en-US" sz="2400" b="1" i="0" u="none" strike="noStrike" kern="0" cap="none" spc="0" normalizeH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r>
              <a:rPr kumimoji="0" lang="ko-KR" altLang="en-US" sz="2400" b="1" i="0" u="none" strike="noStrike" kern="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흘러가리</a:t>
            </a:r>
            <a:endParaRPr kumimoji="0" lang="ko-KR" altLang="en-US" sz="2400" b="1" i="0" u="none" strike="noStrike" kern="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db2004120l">
  <a:themeElements>
    <a:clrScheme name="sample 3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339966"/>
      </a:hlink>
      <a:folHlink>
        <a:srgbClr val="7E88E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</Words>
  <Application>Microsoft Office PowerPoint</Application>
  <PresentationFormat>화면 슬라이드 쇼(4:3)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Office 테마</vt:lpstr>
      <vt:lpstr>5_cdb2004120l</vt:lpstr>
      <vt:lpstr>Image</vt:lpstr>
      <vt:lpstr>        주님의그 사랑       우리안 에 가득 하  네    하나님</vt:lpstr>
      <vt:lpstr>       주님의 그 사랑       넘치 는  생명 의  길    차가운</vt:lpstr>
      <vt:lpstr>     통 해 받은말 씀   이땅에 흐르는    감동이 되어    예배를</vt:lpstr>
      <vt:lpstr>          빛과소 금 되어 흘러가리      빛과소 금 되어 흘러가리</vt:lpstr>
    </vt:vector>
  </TitlesOfParts>
  <Company>한마음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주님의그 사랑       우리안 에 가득 하  네    하나님</dc:title>
  <dc:creator>한마음</dc:creator>
  <cp:lastModifiedBy>한마음</cp:lastModifiedBy>
  <cp:revision>1</cp:revision>
  <dcterms:created xsi:type="dcterms:W3CDTF">2009-05-10T01:01:51Z</dcterms:created>
  <dcterms:modified xsi:type="dcterms:W3CDTF">2009-05-10T01:03:30Z</dcterms:modified>
</cp:coreProperties>
</file>