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26000" t="-6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A6AC-DB16-4AA9-82F0-3AC2ECFDA6D8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430C-A577-423B-9735-F78319E81E5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1142976" y="435098"/>
            <a:ext cx="31502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4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꼬마별</a:t>
            </a:r>
            <a:r>
              <a:rPr lang="ko-KR" alt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 깜박거리는</a:t>
            </a:r>
            <a:endParaRPr lang="en-US" altLang="ko-KR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358214" y="6357958"/>
            <a:ext cx="607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itannic Bold" pitchFamily="34" charset="0"/>
              </a:rPr>
              <a:t>1/5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06068" y="6357958"/>
            <a:ext cx="19944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꼬마별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 깜박거리는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58214" y="6357958"/>
            <a:ext cx="607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itannic Bold" pitchFamily="34" charset="0"/>
              </a:rPr>
              <a:t>2/5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06068" y="6357958"/>
            <a:ext cx="19944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꼬마별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 깜박거리는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58214" y="6357958"/>
            <a:ext cx="607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itannic Bold" pitchFamily="34" charset="0"/>
              </a:rPr>
              <a:t>3/5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06068" y="6357958"/>
            <a:ext cx="19944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꼬마별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 깜박거리는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358214" y="6357958"/>
            <a:ext cx="607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itannic Bold" pitchFamily="34" charset="0"/>
              </a:rPr>
              <a:t>4/5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0799"/>
            <a:ext cx="8572560" cy="5144217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106068" y="6357958"/>
            <a:ext cx="19944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꼬마별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(한)챠트체" pitchFamily="18" charset="-127"/>
              </a:rPr>
              <a:t> 깜박거리는</a:t>
            </a:r>
            <a:endParaRPr lang="en-US" altLang="ko-K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358214" y="6357958"/>
            <a:ext cx="6078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itannic Bold" pitchFamily="34" charset="0"/>
              </a:rPr>
              <a:t>5/5</a:t>
            </a:r>
            <a:endParaRPr lang="en-US" altLang="ko-K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화면 슬라이드 쇼(4:3)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</cp:revision>
  <dcterms:created xsi:type="dcterms:W3CDTF">2009-12-02T15:47:45Z</dcterms:created>
  <dcterms:modified xsi:type="dcterms:W3CDTF">2009-12-02T15:55:12Z</dcterms:modified>
</cp:coreProperties>
</file>