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991B-14A4-418C-8C6D-763E0E18C5E8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F88C-0626-46EB-84E0-DFACA40FF1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991B-14A4-418C-8C6D-763E0E18C5E8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F88C-0626-46EB-84E0-DFACA40FF1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991B-14A4-418C-8C6D-763E0E18C5E8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F88C-0626-46EB-84E0-DFACA40FF1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991B-14A4-418C-8C6D-763E0E18C5E8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F88C-0626-46EB-84E0-DFACA40FF1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991B-14A4-418C-8C6D-763E0E18C5E8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F88C-0626-46EB-84E0-DFACA40FF1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991B-14A4-418C-8C6D-763E0E18C5E8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F88C-0626-46EB-84E0-DFACA40FF1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991B-14A4-418C-8C6D-763E0E18C5E8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F88C-0626-46EB-84E0-DFACA40FF1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991B-14A4-418C-8C6D-763E0E18C5E8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F88C-0626-46EB-84E0-DFACA40FF1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991B-14A4-418C-8C6D-763E0E18C5E8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F88C-0626-46EB-84E0-DFACA40FF1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991B-14A4-418C-8C6D-763E0E18C5E8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F88C-0626-46EB-84E0-DFACA40FF1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991B-14A4-418C-8C6D-763E0E18C5E8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DF88C-0626-46EB-84E0-DFACA40FF1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9991B-14A4-418C-8C6D-763E0E18C5E8}" type="datetimeFigureOut">
              <a:rPr lang="ko-KR" altLang="en-US" smtClean="0"/>
              <a:t>2009-08-18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DF88C-0626-46EB-84E0-DFACA40FF1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2009-08-18T12:58:40Z</dcterms:created>
  <dcterms:modified xsi:type="dcterms:W3CDTF">2009-08-18T13:00:02Z</dcterms:modified>
</cp:coreProperties>
</file>