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9224A-76F9-4F47-AA39-CCEF21424E73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1B962-84C8-4E0C-B55A-30A81E09EE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D4591-6036-4FDE-8D91-DDB4705EE1AC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0CF38-A24D-4DBD-BDC6-C5760180F5D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1516A-0E2E-4D71-90F8-2B1E35E42FBF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0BF4-4725-4299-B1B5-2C89454B87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EC15B-2998-446A-A5C1-4C786D5B3579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5C47-58DB-427D-B771-64857DCBFF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EF7F-8A2C-4972-B8E8-ED34F86068BF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8F44B-87B3-4061-B37D-70487C10A5C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AFB6F-6D19-42A7-A305-7051DE5F8E0B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538B-6932-4474-81B5-CCFECD3506E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F66A3-4795-4FEA-971D-3AEFA5520982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BD78-8FED-4793-BBE1-E68A7F84FF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B352B-CBC7-4D1A-9C98-7ECE49CB9462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575B-8C8C-4A47-ABB5-9CE0DD7BF90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58B4-73EA-437A-AF51-1C9F449D91FA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E1369-F375-4EE9-A816-8331F0BC168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53D24-29BE-4011-B100-FD1CD58519A7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F986-8CB3-4615-ADAF-19BBEC2DF48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39C4E-D5CB-4261-B8E2-CF49F3E64F8C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706F-5375-4567-9B6C-235E797D5B1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8A836C0-A995-4C67-973B-4CB8E4842744}" type="datetimeFigureOut">
              <a:rPr lang="ko-KR" altLang="en-US"/>
              <a:pPr>
                <a:defRPr/>
              </a:pPr>
              <a:t>2010-02-08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F85839F-A891-40E4-9033-EE509B1B96E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214282" y="285728"/>
            <a:ext cx="2012089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기억합니다</a:t>
            </a:r>
            <a:endParaRPr kumimoji="0"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286776" y="6215082"/>
            <a:ext cx="5950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1/7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8" name="그림 7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399"/>
            <a:ext cx="9155436" cy="251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2/7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8" name="그림 7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543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3</a:t>
            </a: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/7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" name="그림 3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0108"/>
            <a:ext cx="9144000" cy="2587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4</a:t>
            </a: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/7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" name="그림 3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423"/>
            <a:ext cx="9144000" cy="2581263"/>
          </a:xfrm>
          <a:prstGeom prst="rect">
            <a:avLst/>
          </a:prstGeom>
        </p:spPr>
      </p:pic>
      <p:pic>
        <p:nvPicPr>
          <p:cNvPr id="5" name="그림 4" descr="2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643314"/>
            <a:ext cx="3714744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5</a:t>
            </a: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/7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" name="그림 3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6"/>
            <a:ext cx="9144000" cy="25508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6</a:t>
            </a: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/7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" name="그림 3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1612"/>
            <a:ext cx="9144000" cy="26177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86776" y="6215082"/>
            <a:ext cx="5950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7</a:t>
            </a:r>
            <a:r>
              <a:rPr kumimoji="0"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/7</a:t>
            </a:r>
            <a:endParaRPr kumimoji="0" lang="en-US" altLang="ko-K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</a:endParaRPr>
          </a:p>
        </p:txBody>
      </p:sp>
      <p:pic>
        <p:nvPicPr>
          <p:cNvPr id="4" name="그림 3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02"/>
            <a:ext cx="9144000" cy="1680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</Words>
  <Application>Microsoft Office PowerPoint</Application>
  <PresentationFormat>화면 슬라이드 쇼(4:3)</PresentationFormat>
  <Paragraphs>8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굴림</vt:lpstr>
      <vt:lpstr>Arial</vt:lpstr>
      <vt:lpstr>맑은 고딕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2010-02-07T11:44:13Z</dcterms:created>
  <dcterms:modified xsi:type="dcterms:W3CDTF">2010-02-08T05:16:04Z</dcterms:modified>
</cp:coreProperties>
</file>