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19224A-76F9-4F47-AA39-CCEF21424E73}" type="datetimeFigureOut">
              <a:rPr lang="ko-KR" altLang="en-US"/>
              <a:pPr>
                <a:defRPr/>
              </a:pPr>
              <a:t>2010-02-08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21B962-84C8-4E0C-B55A-30A81E09EE2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FD4591-6036-4FDE-8D91-DDB4705EE1AC}" type="datetimeFigureOut">
              <a:rPr lang="ko-KR" altLang="en-US"/>
              <a:pPr>
                <a:defRPr/>
              </a:pPr>
              <a:t>2010-02-08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40CF38-A24D-4DBD-BDC6-C5760180F5D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81516A-0E2E-4D71-90F8-2B1E35E42FBF}" type="datetimeFigureOut">
              <a:rPr lang="ko-KR" altLang="en-US"/>
              <a:pPr>
                <a:defRPr/>
              </a:pPr>
              <a:t>2010-02-08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2F0BF4-4725-4299-B1B5-2C89454B87A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1EC15B-2998-446A-A5C1-4C786D5B3579}" type="datetimeFigureOut">
              <a:rPr lang="ko-KR" altLang="en-US"/>
              <a:pPr>
                <a:defRPr/>
              </a:pPr>
              <a:t>2010-02-08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AB5C47-58DB-427D-B771-64857DCBFF1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7AEF7F-8A2C-4972-B8E8-ED34F86068BF}" type="datetimeFigureOut">
              <a:rPr lang="ko-KR" altLang="en-US"/>
              <a:pPr>
                <a:defRPr/>
              </a:pPr>
              <a:t>2010-02-08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E8F44B-87B3-4061-B37D-70487C10A5C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6AFB6F-6D19-42A7-A305-7051DE5F8E0B}" type="datetimeFigureOut">
              <a:rPr lang="ko-KR" altLang="en-US"/>
              <a:pPr>
                <a:defRPr/>
              </a:pPr>
              <a:t>2010-02-08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D0538B-6932-4474-81B5-CCFECD3506E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9F66A3-4795-4FEA-971D-3AEFA5520982}" type="datetimeFigureOut">
              <a:rPr lang="ko-KR" altLang="en-US"/>
              <a:pPr>
                <a:defRPr/>
              </a:pPr>
              <a:t>2010-02-08</a:t>
            </a:fld>
            <a:endParaRPr lang="ko-KR" altLang="en-US"/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63BD78-8FED-4793-BBE1-E68A7F84FF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6B352B-CBC7-4D1A-9C98-7ECE49CB9462}" type="datetimeFigureOut">
              <a:rPr lang="ko-KR" altLang="en-US"/>
              <a:pPr>
                <a:defRPr/>
              </a:pPr>
              <a:t>2010-02-08</a:t>
            </a:fld>
            <a:endParaRPr lang="ko-KR" altLang="en-US"/>
          </a:p>
        </p:txBody>
      </p:sp>
      <p:sp>
        <p:nvSpPr>
          <p:cNvPr id="4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37575B-8C8C-4A47-ABB5-9CE0DD7BF90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8B58B4-73EA-437A-AF51-1C9F449D91FA}" type="datetimeFigureOut">
              <a:rPr lang="ko-KR" altLang="en-US"/>
              <a:pPr>
                <a:defRPr/>
              </a:pPr>
              <a:t>2010-02-08</a:t>
            </a:fld>
            <a:endParaRPr lang="ko-KR" altLang="en-US"/>
          </a:p>
        </p:txBody>
      </p:sp>
      <p:sp>
        <p:nvSpPr>
          <p:cNvPr id="3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1E1369-F375-4EE9-A816-8331F0BC168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C53D24-29BE-4011-B100-FD1CD58519A7}" type="datetimeFigureOut">
              <a:rPr lang="ko-KR" altLang="en-US"/>
              <a:pPr>
                <a:defRPr/>
              </a:pPr>
              <a:t>2010-02-08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EEF986-8CB3-4615-ADAF-19BBEC2DF48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239C4E-D5CB-4261-B8E2-CF49F3E64F8C}" type="datetimeFigureOut">
              <a:rPr lang="ko-KR" altLang="en-US"/>
              <a:pPr>
                <a:defRPr/>
              </a:pPr>
              <a:t>2010-02-08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35706F-5375-4567-9B6C-235E797D5B1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D8A836C0-A995-4C67-973B-4CB8E4842744}" type="datetimeFigureOut">
              <a:rPr lang="ko-KR" altLang="en-US"/>
              <a:pPr>
                <a:defRPr/>
              </a:pPr>
              <a:t>2010-02-08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BF85839F-A891-40E4-9033-EE509B1B96E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214282" y="142852"/>
            <a:ext cx="2012089" cy="52322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ea typeface="+mn-ea"/>
              </a:rPr>
              <a:t>기억합니다</a:t>
            </a:r>
            <a:endParaRPr kumimoji="0" lang="en-US" altLang="ko-KR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ea typeface="+mn-ea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8286776" y="6215082"/>
            <a:ext cx="595035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+mn-ea"/>
              </a:rPr>
              <a:t>1/4</a:t>
            </a:r>
            <a:endParaRPr kumimoji="0" lang="en-US" altLang="ko-KR" sz="2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n-lt"/>
              <a:ea typeface="+mn-ea"/>
            </a:endParaRPr>
          </a:p>
        </p:txBody>
      </p:sp>
      <p:pic>
        <p:nvPicPr>
          <p:cNvPr id="7" name="그림 6" descr="그림1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" y="850605"/>
            <a:ext cx="9143245" cy="515679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8286776" y="6215082"/>
            <a:ext cx="595035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+mn-ea"/>
              </a:rPr>
              <a:t>2/4</a:t>
            </a:r>
            <a:endParaRPr kumimoji="0" lang="en-US" altLang="ko-KR" sz="2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n-lt"/>
              <a:ea typeface="+mn-ea"/>
            </a:endParaRPr>
          </a:p>
        </p:txBody>
      </p:sp>
      <p:pic>
        <p:nvPicPr>
          <p:cNvPr id="7" name="그림 6" descr="그림2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" y="850605"/>
            <a:ext cx="9143245" cy="515679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8286776" y="6215082"/>
            <a:ext cx="595035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+mn-ea"/>
              </a:rPr>
              <a:t>3/4</a:t>
            </a:r>
            <a:endParaRPr kumimoji="0" lang="en-US" altLang="ko-KR" sz="2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n-lt"/>
              <a:ea typeface="+mn-ea"/>
            </a:endParaRPr>
          </a:p>
        </p:txBody>
      </p:sp>
      <p:pic>
        <p:nvPicPr>
          <p:cNvPr id="4" name="그림 3" descr="그림3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" y="814032"/>
            <a:ext cx="9143245" cy="5229936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8286776" y="6215082"/>
            <a:ext cx="595035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+mn-ea"/>
              </a:rPr>
              <a:t>4/4</a:t>
            </a:r>
            <a:endParaRPr kumimoji="0" lang="en-US" altLang="ko-KR" sz="2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n-lt"/>
              <a:ea typeface="+mn-ea"/>
            </a:endParaRPr>
          </a:p>
        </p:txBody>
      </p:sp>
      <p:pic>
        <p:nvPicPr>
          <p:cNvPr id="6" name="그림 5" descr="그림5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" y="1928802"/>
            <a:ext cx="9143245" cy="167016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5</Words>
  <Application>Microsoft Office PowerPoint</Application>
  <PresentationFormat>화면 슬라이드 쇼(4:3)</PresentationFormat>
  <Paragraphs>5</Paragraphs>
  <Slides>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8" baseType="lpstr">
      <vt:lpstr>굴림</vt:lpstr>
      <vt:lpstr>Arial</vt:lpstr>
      <vt:lpstr>맑은 고딕</vt:lpstr>
      <vt:lpstr>Office 테마</vt:lpstr>
      <vt:lpstr>슬라이드 1</vt:lpstr>
      <vt:lpstr>슬라이드 2</vt:lpstr>
      <vt:lpstr>슬라이드 3</vt:lpstr>
      <vt:lpstr>슬라이드 4</vt:lpstr>
    </vt:vector>
  </TitlesOfParts>
  <Company>도공사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도철이</dc:creator>
  <cp:lastModifiedBy>도철이</cp:lastModifiedBy>
  <cp:revision>3</cp:revision>
  <dcterms:created xsi:type="dcterms:W3CDTF">2010-02-07T11:44:13Z</dcterms:created>
  <dcterms:modified xsi:type="dcterms:W3CDTF">2010-02-08T04:28:18Z</dcterms:modified>
</cp:coreProperties>
</file>