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t="-4000" r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D2EC5-B7BE-4E3A-9258-4C2C23E858D9}" type="datetimeFigureOut">
              <a:rPr lang="ko-KR" altLang="en-US" smtClean="0"/>
              <a:pPr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B6330-786F-4232-80E0-180B73C37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1/4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000100" y="214290"/>
            <a:ext cx="32624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36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기쁨 가득한 날</a:t>
            </a:r>
            <a:endParaRPr lang="en-US" altLang="ko-KR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28628"/>
            <a:ext cx="8572560" cy="4786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2/4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28628"/>
            <a:ext cx="8572560" cy="478632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715140" y="500042"/>
            <a:ext cx="189346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기쁨 가득한 날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3/4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28628"/>
            <a:ext cx="8572560" cy="478632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715140" y="500042"/>
            <a:ext cx="189346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기쁨 가득한 날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4/4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28628"/>
            <a:ext cx="8572560" cy="478632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715140" y="500042"/>
            <a:ext cx="189346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기쁨 가득한 날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18</cp:revision>
  <dcterms:created xsi:type="dcterms:W3CDTF">2009-12-04T14:34:40Z</dcterms:created>
  <dcterms:modified xsi:type="dcterms:W3CDTF">2009-12-05T05:59:16Z</dcterms:modified>
</cp:coreProperties>
</file>