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0A99-DB53-4145-9C4E-66F3E626A8ED}" type="datetimeFigureOut">
              <a:rPr lang="ko-KR" altLang="en-US" smtClean="0"/>
              <a:t>2009-06-12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8BA5-02DF-4A1F-BA53-E2BD65F291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0A99-DB53-4145-9C4E-66F3E626A8ED}" type="datetimeFigureOut">
              <a:rPr lang="ko-KR" altLang="en-US" smtClean="0"/>
              <a:t>2009-06-12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8BA5-02DF-4A1F-BA53-E2BD65F291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0A99-DB53-4145-9C4E-66F3E626A8ED}" type="datetimeFigureOut">
              <a:rPr lang="ko-KR" altLang="en-US" smtClean="0"/>
              <a:t>2009-06-12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8BA5-02DF-4A1F-BA53-E2BD65F291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0A99-DB53-4145-9C4E-66F3E626A8ED}" type="datetimeFigureOut">
              <a:rPr lang="ko-KR" altLang="en-US" smtClean="0"/>
              <a:t>2009-06-12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8BA5-02DF-4A1F-BA53-E2BD65F291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0A99-DB53-4145-9C4E-66F3E626A8ED}" type="datetimeFigureOut">
              <a:rPr lang="ko-KR" altLang="en-US" smtClean="0"/>
              <a:t>2009-06-12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8BA5-02DF-4A1F-BA53-E2BD65F291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0A99-DB53-4145-9C4E-66F3E626A8ED}" type="datetimeFigureOut">
              <a:rPr lang="ko-KR" altLang="en-US" smtClean="0"/>
              <a:t>2009-06-12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8BA5-02DF-4A1F-BA53-E2BD65F291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0A99-DB53-4145-9C4E-66F3E626A8ED}" type="datetimeFigureOut">
              <a:rPr lang="ko-KR" altLang="en-US" smtClean="0"/>
              <a:t>2009-06-12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8BA5-02DF-4A1F-BA53-E2BD65F291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0A99-DB53-4145-9C4E-66F3E626A8ED}" type="datetimeFigureOut">
              <a:rPr lang="ko-KR" altLang="en-US" smtClean="0"/>
              <a:t>2009-06-12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8BA5-02DF-4A1F-BA53-E2BD65F291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0A99-DB53-4145-9C4E-66F3E626A8ED}" type="datetimeFigureOut">
              <a:rPr lang="ko-KR" altLang="en-US" smtClean="0"/>
              <a:t>2009-06-12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8BA5-02DF-4A1F-BA53-E2BD65F291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0A99-DB53-4145-9C4E-66F3E626A8ED}" type="datetimeFigureOut">
              <a:rPr lang="ko-KR" altLang="en-US" smtClean="0"/>
              <a:t>2009-06-12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8BA5-02DF-4A1F-BA53-E2BD65F291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0A99-DB53-4145-9C4E-66F3E626A8ED}" type="datetimeFigureOut">
              <a:rPr lang="ko-KR" altLang="en-US" smtClean="0"/>
              <a:t>2009-06-12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8BA5-02DF-4A1F-BA53-E2BD65F291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30A99-DB53-4145-9C4E-66F3E626A8ED}" type="datetimeFigureOut">
              <a:rPr lang="ko-KR" altLang="en-US" smtClean="0"/>
              <a:t>2009-06-12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98BA5-02DF-4A1F-BA53-E2BD65F291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3"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2009-06-12T14:25:50Z</dcterms:created>
  <dcterms:modified xsi:type="dcterms:W3CDTF">2009-06-12T14:27:11Z</dcterms:modified>
</cp:coreProperties>
</file>