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437DB-6EC8-49F8-9289-0868EC6A0FA8}" type="datetimeFigureOut">
              <a:rPr lang="ko-KR" altLang="en-US" smtClean="0"/>
              <a:t>2009-06-20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D4B8-9339-4ED4-A199-00F6BD1424C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437DB-6EC8-49F8-9289-0868EC6A0FA8}" type="datetimeFigureOut">
              <a:rPr lang="ko-KR" altLang="en-US" smtClean="0"/>
              <a:t>2009-06-20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D4B8-9339-4ED4-A199-00F6BD1424C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437DB-6EC8-49F8-9289-0868EC6A0FA8}" type="datetimeFigureOut">
              <a:rPr lang="ko-KR" altLang="en-US" smtClean="0"/>
              <a:t>2009-06-20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D4B8-9339-4ED4-A199-00F6BD1424C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437DB-6EC8-49F8-9289-0868EC6A0FA8}" type="datetimeFigureOut">
              <a:rPr lang="ko-KR" altLang="en-US" smtClean="0"/>
              <a:t>2009-06-20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D4B8-9339-4ED4-A199-00F6BD1424C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437DB-6EC8-49F8-9289-0868EC6A0FA8}" type="datetimeFigureOut">
              <a:rPr lang="ko-KR" altLang="en-US" smtClean="0"/>
              <a:t>2009-06-20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D4B8-9339-4ED4-A199-00F6BD1424C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437DB-6EC8-49F8-9289-0868EC6A0FA8}" type="datetimeFigureOut">
              <a:rPr lang="ko-KR" altLang="en-US" smtClean="0"/>
              <a:t>2009-06-20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D4B8-9339-4ED4-A199-00F6BD1424C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437DB-6EC8-49F8-9289-0868EC6A0FA8}" type="datetimeFigureOut">
              <a:rPr lang="ko-KR" altLang="en-US" smtClean="0"/>
              <a:t>2009-06-20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D4B8-9339-4ED4-A199-00F6BD1424C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437DB-6EC8-49F8-9289-0868EC6A0FA8}" type="datetimeFigureOut">
              <a:rPr lang="ko-KR" altLang="en-US" smtClean="0"/>
              <a:t>2009-06-20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D4B8-9339-4ED4-A199-00F6BD1424C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437DB-6EC8-49F8-9289-0868EC6A0FA8}" type="datetimeFigureOut">
              <a:rPr lang="ko-KR" altLang="en-US" smtClean="0"/>
              <a:t>2009-06-20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D4B8-9339-4ED4-A199-00F6BD1424C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437DB-6EC8-49F8-9289-0868EC6A0FA8}" type="datetimeFigureOut">
              <a:rPr lang="ko-KR" altLang="en-US" smtClean="0"/>
              <a:t>2009-06-20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D4B8-9339-4ED4-A199-00F6BD1424C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437DB-6EC8-49F8-9289-0868EC6A0FA8}" type="datetimeFigureOut">
              <a:rPr lang="ko-KR" altLang="en-US" smtClean="0"/>
              <a:t>2009-06-20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D4B8-9339-4ED4-A199-00F6BD1424C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437DB-6EC8-49F8-9289-0868EC6A0FA8}" type="datetimeFigureOut">
              <a:rPr lang="ko-KR" altLang="en-US" smtClean="0"/>
              <a:t>2009-06-20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9D4B8-9339-4ED4-A199-00F6BD1424C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3"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화면 슬라이드 쇼(4:3)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Office 테마</vt:lpstr>
      <vt:lpstr>슬라이드 1</vt:lpstr>
      <vt:lpstr>슬라이드 2</vt:lpstr>
      <vt:lpstr>슬라이드 3</vt:lpstr>
      <vt:lpstr>슬라이드 4</vt:lpstr>
      <vt:lpstr>슬라이드 5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2009-06-20T12:02:57Z</dcterms:created>
  <dcterms:modified xsi:type="dcterms:W3CDTF">2009-06-20T12:05:07Z</dcterms:modified>
</cp:coreProperties>
</file>