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ACB42-9A03-48BE-B659-FE47187F3E87}" type="datetimeFigureOut">
              <a:rPr lang="ko-KR" altLang="en-US" smtClean="0"/>
              <a:t>2009-07-14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7C24-7238-4953-BB94-48A3DEB3BB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2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2009-07-14T11:54:11Z</dcterms:created>
  <dcterms:modified xsi:type="dcterms:W3CDTF">2009-07-14T11:54:40Z</dcterms:modified>
</cp:coreProperties>
</file>