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D01C-0D33-4F71-AF3F-F9F2516FAABA}" type="datetimeFigureOut">
              <a:rPr lang="ko-KR" altLang="en-US" smtClean="0"/>
              <a:t>2009-05-31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C43F-FEF7-4E20-82BC-AB3089AA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D01C-0D33-4F71-AF3F-F9F2516FAABA}" type="datetimeFigureOut">
              <a:rPr lang="ko-KR" altLang="en-US" smtClean="0"/>
              <a:t>2009-05-31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C43F-FEF7-4E20-82BC-AB3089AA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D01C-0D33-4F71-AF3F-F9F2516FAABA}" type="datetimeFigureOut">
              <a:rPr lang="ko-KR" altLang="en-US" smtClean="0"/>
              <a:t>2009-05-31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C43F-FEF7-4E20-82BC-AB3089AA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D01C-0D33-4F71-AF3F-F9F2516FAABA}" type="datetimeFigureOut">
              <a:rPr lang="ko-KR" altLang="en-US" smtClean="0"/>
              <a:t>2009-05-31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C43F-FEF7-4E20-82BC-AB3089AA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D01C-0D33-4F71-AF3F-F9F2516FAABA}" type="datetimeFigureOut">
              <a:rPr lang="ko-KR" altLang="en-US" smtClean="0"/>
              <a:t>2009-05-31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C43F-FEF7-4E20-82BC-AB3089AA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D01C-0D33-4F71-AF3F-F9F2516FAABA}" type="datetimeFigureOut">
              <a:rPr lang="ko-KR" altLang="en-US" smtClean="0"/>
              <a:t>2009-05-31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C43F-FEF7-4E20-82BC-AB3089AA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D01C-0D33-4F71-AF3F-F9F2516FAABA}" type="datetimeFigureOut">
              <a:rPr lang="ko-KR" altLang="en-US" smtClean="0"/>
              <a:t>2009-05-31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C43F-FEF7-4E20-82BC-AB3089AA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D01C-0D33-4F71-AF3F-F9F2516FAABA}" type="datetimeFigureOut">
              <a:rPr lang="ko-KR" altLang="en-US" smtClean="0"/>
              <a:t>2009-05-31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C43F-FEF7-4E20-82BC-AB3089AA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D01C-0D33-4F71-AF3F-F9F2516FAABA}" type="datetimeFigureOut">
              <a:rPr lang="ko-KR" altLang="en-US" smtClean="0"/>
              <a:t>2009-05-31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C43F-FEF7-4E20-82BC-AB3089AA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D01C-0D33-4F71-AF3F-F9F2516FAABA}" type="datetimeFigureOut">
              <a:rPr lang="ko-KR" altLang="en-US" smtClean="0"/>
              <a:t>2009-05-31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C43F-FEF7-4E20-82BC-AB3089AA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D01C-0D33-4F71-AF3F-F9F2516FAABA}" type="datetimeFigureOut">
              <a:rPr lang="ko-KR" altLang="en-US" smtClean="0"/>
              <a:t>2009-05-31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C43F-FEF7-4E20-82BC-AB3089AA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D01C-0D33-4F71-AF3F-F9F2516FAABA}" type="datetimeFigureOut">
              <a:rPr lang="ko-KR" altLang="en-US" smtClean="0"/>
              <a:t>2009-05-31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C43F-FEF7-4E20-82BC-AB3089AA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2009-05-30T15:02:14Z</dcterms:created>
  <dcterms:modified xsi:type="dcterms:W3CDTF">2009-05-30T15:03:28Z</dcterms:modified>
</cp:coreProperties>
</file>