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D728-9DE3-41CA-BD74-50530C1BA913}" type="datetimeFigureOut">
              <a:rPr lang="ko-KR" altLang="en-US" smtClean="0"/>
              <a:t>2009-05-30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BC067-59AF-47F0-AF06-6DF66294C3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2009-05-30T14:48:43Z</dcterms:created>
  <dcterms:modified xsi:type="dcterms:W3CDTF">2009-05-30T14:50:30Z</dcterms:modified>
</cp:coreProperties>
</file>