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B890-94FC-4572-9E40-BEEA51BB6E53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CD98-A2FF-4B5F-9DC6-B721DE9FA4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2009-07-21T14:51:14Z</dcterms:created>
  <dcterms:modified xsi:type="dcterms:W3CDTF">2009-07-21T14:52:11Z</dcterms:modified>
</cp:coreProperties>
</file>